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022" r:id="rId2"/>
    <p:sldId id="2127" r:id="rId3"/>
    <p:sldId id="2122" r:id="rId4"/>
    <p:sldId id="2128" r:id="rId5"/>
    <p:sldId id="2129" r:id="rId6"/>
    <p:sldId id="2123" r:id="rId7"/>
    <p:sldId id="2130" r:id="rId8"/>
    <p:sldId id="2077" r:id="rId9"/>
    <p:sldId id="2133" r:id="rId10"/>
    <p:sldId id="2135" r:id="rId11"/>
    <p:sldId id="2136" r:id="rId12"/>
    <p:sldId id="2137" r:id="rId13"/>
    <p:sldId id="2138" r:id="rId14"/>
    <p:sldId id="2124" r:id="rId15"/>
    <p:sldId id="2139" r:id="rId16"/>
    <p:sldId id="2125" r:id="rId17"/>
    <p:sldId id="2140" r:id="rId18"/>
    <p:sldId id="2073" r:id="rId19"/>
    <p:sldId id="2141" r:id="rId20"/>
    <p:sldId id="2142" r:id="rId21"/>
    <p:sldId id="2061" r:id="rId22"/>
    <p:sldId id="2143" r:id="rId23"/>
    <p:sldId id="2144" r:id="rId24"/>
    <p:sldId id="2145" r:id="rId25"/>
    <p:sldId id="2120" r:id="rId26"/>
    <p:sldId id="2147" r:id="rId27"/>
    <p:sldId id="2148" r:id="rId28"/>
    <p:sldId id="2154" r:id="rId29"/>
    <p:sldId id="2149" r:id="rId30"/>
    <p:sldId id="2088" r:id="rId31"/>
    <p:sldId id="2150" r:id="rId32"/>
    <p:sldId id="2151" r:id="rId33"/>
    <p:sldId id="2152" r:id="rId34"/>
    <p:sldId id="2126"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ed Ali Adnan" initials="SAA" lastIdx="9" clrIdx="0">
    <p:extLst/>
  </p:cmAuthor>
  <p:cmAuthor id="2" name="Ghufran Bala" initials="GB" lastIdx="5"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89ACB"/>
    <a:srgbClr val="0986B4"/>
    <a:srgbClr val="8BCAF4"/>
    <a:srgbClr val="90CDF5"/>
    <a:srgbClr val="FF7575"/>
    <a:srgbClr val="DED9C3"/>
    <a:srgbClr val="568DB2"/>
    <a:srgbClr val="1A96EA"/>
    <a:srgbClr val="F4A2A2"/>
    <a:srgbClr val="2D56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50" autoAdjust="0"/>
    <p:restoredTop sz="94637" autoAdjust="0"/>
  </p:normalViewPr>
  <p:slideViewPr>
    <p:cSldViewPr snapToGrid="0">
      <p:cViewPr varScale="1">
        <p:scale>
          <a:sx n="65" d="100"/>
          <a:sy n="65" d="100"/>
        </p:scale>
        <p:origin x="996" y="60"/>
      </p:cViewPr>
      <p:guideLst>
        <p:guide orient="horz" pos="2160"/>
        <p:guide pos="3840"/>
      </p:guideLst>
    </p:cSldViewPr>
  </p:slideViewPr>
  <p:notesTextViewPr>
    <p:cViewPr>
      <p:scale>
        <a:sx n="1" d="1"/>
        <a:sy n="1" d="1"/>
      </p:scale>
      <p:origin x="0" y="0"/>
    </p:cViewPr>
  </p:notesTextViewPr>
  <p:notesViewPr>
    <p:cSldViewPr snapToGrid="0">
      <p:cViewPr varScale="1">
        <p:scale>
          <a:sx n="54" d="100"/>
          <a:sy n="54" d="100"/>
        </p:scale>
        <p:origin x="29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past%20perf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past%20perf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600" b="0" dirty="0">
                <a:latin typeface="Calibri" panose="020F0502020204030204" pitchFamily="34" charset="0"/>
                <a:cs typeface="Calibri" panose="020F0502020204030204" pitchFamily="34" charset="0"/>
              </a:rPr>
              <a:t>Sales M PKR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PK"/>
        </a:p>
      </c:txPr>
    </c:title>
    <c:autoTitleDeleted val="0"/>
    <c:plotArea>
      <c:layout/>
      <c:barChart>
        <c:barDir val="col"/>
        <c:grouping val="clustered"/>
        <c:varyColors val="0"/>
        <c:ser>
          <c:idx val="1"/>
          <c:order val="0"/>
          <c:tx>
            <c:strRef>
              <c:f>Sheet1!$A$2</c:f>
              <c:strCache>
                <c:ptCount val="1"/>
                <c:pt idx="0">
                  <c:v>Sales </c:v>
                </c:pt>
              </c:strCache>
            </c:strRef>
          </c:tx>
          <c:spPr>
            <a:solidFill>
              <a:schemeClr val="tx2"/>
            </a:solidFill>
            <a:ln>
              <a:noFill/>
            </a:ln>
            <a:effectLst/>
          </c:spPr>
          <c:invertIfNegative val="0"/>
          <c:dLbls>
            <c:dLbl>
              <c:idx val="0"/>
              <c:layout>
                <c:manualLayout>
                  <c:x val="1.1111111111111086E-2"/>
                  <c:y val="-2.3148148148148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6E-4FEE-BD35-B4541918EBA1}"/>
                </c:ext>
              </c:extLst>
            </c:dLbl>
            <c:dLbl>
              <c:idx val="1"/>
              <c:layout>
                <c:manualLayout>
                  <c:x val="2.7777777777777776E-2"/>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6E-4FEE-BD35-B4541918EBA1}"/>
                </c:ext>
              </c:extLst>
            </c:dLbl>
            <c:dLbl>
              <c:idx val="2"/>
              <c:layout>
                <c:manualLayout>
                  <c:x val="1.6666666666666566E-2"/>
                  <c:y val="-1.85185185185185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6E-4FEE-BD35-B4541918EBA1}"/>
                </c:ext>
              </c:extLst>
            </c:dLbl>
            <c:dLbl>
              <c:idx val="3"/>
              <c:layout>
                <c:manualLayout>
                  <c:x val="1.1111111111111112E-2"/>
                  <c:y val="-1.38888888888889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6E-4FEE-BD35-B4541918EBA1}"/>
                </c:ext>
              </c:extLst>
            </c:dLbl>
            <c:dLbl>
              <c:idx val="4"/>
              <c:layout>
                <c:manualLayout>
                  <c:x val="1.3888888888888788E-2"/>
                  <c:y val="-2.3148148148148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6E-4FEE-BD35-B4541918EBA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P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Sheet1!$B$1:$F$1</c:f>
              <c:numCache>
                <c:formatCode>General</c:formatCode>
                <c:ptCount val="5"/>
                <c:pt idx="0">
                  <c:v>2014</c:v>
                </c:pt>
                <c:pt idx="1">
                  <c:v>2015</c:v>
                </c:pt>
                <c:pt idx="2">
                  <c:v>2016</c:v>
                </c:pt>
                <c:pt idx="3">
                  <c:v>2017</c:v>
                </c:pt>
                <c:pt idx="4">
                  <c:v>2018</c:v>
                </c:pt>
              </c:numCache>
            </c:numRef>
          </c:cat>
          <c:val>
            <c:numRef>
              <c:f>Sheet1!$B$2:$F$2</c:f>
              <c:numCache>
                <c:formatCode>#,##0</c:formatCode>
                <c:ptCount val="5"/>
                <c:pt idx="0">
                  <c:v>3925</c:v>
                </c:pt>
                <c:pt idx="1">
                  <c:v>3914</c:v>
                </c:pt>
                <c:pt idx="2">
                  <c:v>3955</c:v>
                </c:pt>
                <c:pt idx="3">
                  <c:v>4413</c:v>
                </c:pt>
                <c:pt idx="4">
                  <c:v>4860</c:v>
                </c:pt>
              </c:numCache>
            </c:numRef>
          </c:val>
          <c:extLst>
            <c:ext xmlns:c16="http://schemas.microsoft.com/office/drawing/2014/chart" uri="{C3380CC4-5D6E-409C-BE32-E72D297353CC}">
              <c16:uniqueId val="{00000005-D96E-4FEE-BD35-B4541918EBA1}"/>
            </c:ext>
          </c:extLst>
        </c:ser>
        <c:dLbls>
          <c:showLegendKey val="0"/>
          <c:showVal val="0"/>
          <c:showCatName val="0"/>
          <c:showSerName val="0"/>
          <c:showPercent val="0"/>
          <c:showBubbleSize val="0"/>
        </c:dLbls>
        <c:gapWidth val="100"/>
        <c:axId val="1491950447"/>
        <c:axId val="1713399215"/>
      </c:barChart>
      <c:catAx>
        <c:axId val="149195044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PK"/>
          </a:p>
        </c:txPr>
        <c:crossAx val="1713399215"/>
        <c:crosses val="autoZero"/>
        <c:auto val="1"/>
        <c:lblAlgn val="ctr"/>
        <c:lblOffset val="100"/>
        <c:noMultiLvlLbl val="0"/>
      </c:catAx>
      <c:valAx>
        <c:axId val="1713399215"/>
        <c:scaling>
          <c:orientation val="minMax"/>
          <c:min val="2500"/>
        </c:scaling>
        <c:delete val="1"/>
        <c:axPos val="l"/>
        <c:numFmt formatCode="#,##0" sourceLinked="1"/>
        <c:majorTickMark val="none"/>
        <c:minorTickMark val="none"/>
        <c:tickLblPos val="nextTo"/>
        <c:crossAx val="1491950447"/>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pPr>
      <a:endParaRPr lang="en-P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600" b="0" dirty="0"/>
              <a:t>Gross Profit M PKR </a:t>
            </a:r>
          </a:p>
        </c:rich>
      </c:tx>
      <c:layout>
        <c:manualLayout>
          <c:xMode val="edge"/>
          <c:yMode val="edge"/>
          <c:x val="0.16021657663748087"/>
          <c:y val="6.2023480986014311E-2"/>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PK"/>
        </a:p>
      </c:txPr>
    </c:title>
    <c:autoTitleDeleted val="0"/>
    <c:plotArea>
      <c:layout/>
      <c:barChart>
        <c:barDir val="col"/>
        <c:grouping val="clustered"/>
        <c:varyColors val="0"/>
        <c:ser>
          <c:idx val="1"/>
          <c:order val="0"/>
          <c:tx>
            <c:strRef>
              <c:f>Sheet1!$A$3</c:f>
              <c:strCache>
                <c:ptCount val="1"/>
                <c:pt idx="0">
                  <c:v>Gross Profit</c:v>
                </c:pt>
              </c:strCache>
            </c:strRef>
          </c:tx>
          <c:spPr>
            <a:solidFill>
              <a:srgbClr val="19EF2D"/>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PK"/>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Sheet1!$B$1:$F$1</c:f>
              <c:numCache>
                <c:formatCode>General</c:formatCode>
                <c:ptCount val="5"/>
                <c:pt idx="0">
                  <c:v>2014</c:v>
                </c:pt>
                <c:pt idx="1">
                  <c:v>2015</c:v>
                </c:pt>
                <c:pt idx="2">
                  <c:v>2016</c:v>
                </c:pt>
                <c:pt idx="3">
                  <c:v>2017</c:v>
                </c:pt>
                <c:pt idx="4">
                  <c:v>2018</c:v>
                </c:pt>
              </c:numCache>
            </c:numRef>
          </c:cat>
          <c:val>
            <c:numRef>
              <c:f>Sheet1!$B$3:$F$3</c:f>
              <c:numCache>
                <c:formatCode>_(* #,##0_);_(* \(#,##0\);_(* "-"??_);_(@_)</c:formatCode>
                <c:ptCount val="5"/>
                <c:pt idx="0">
                  <c:v>710</c:v>
                </c:pt>
                <c:pt idx="1">
                  <c:v>829</c:v>
                </c:pt>
                <c:pt idx="2">
                  <c:v>896</c:v>
                </c:pt>
                <c:pt idx="3">
                  <c:v>992</c:v>
                </c:pt>
                <c:pt idx="4">
                  <c:v>1109</c:v>
                </c:pt>
              </c:numCache>
            </c:numRef>
          </c:val>
          <c:extLst>
            <c:ext xmlns:c16="http://schemas.microsoft.com/office/drawing/2014/chart" uri="{C3380CC4-5D6E-409C-BE32-E72D297353CC}">
              <c16:uniqueId val="{00000000-9111-42C8-AE6B-42B19389CDF5}"/>
            </c:ext>
          </c:extLst>
        </c:ser>
        <c:dLbls>
          <c:showLegendKey val="0"/>
          <c:showVal val="1"/>
          <c:showCatName val="0"/>
          <c:showSerName val="0"/>
          <c:showPercent val="0"/>
          <c:showBubbleSize val="0"/>
        </c:dLbls>
        <c:gapWidth val="100"/>
        <c:axId val="1491950447"/>
        <c:axId val="1713399215"/>
      </c:barChart>
      <c:catAx>
        <c:axId val="149195044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PK"/>
          </a:p>
        </c:txPr>
        <c:crossAx val="1713399215"/>
        <c:crosses val="autoZero"/>
        <c:auto val="1"/>
        <c:lblAlgn val="ctr"/>
        <c:lblOffset val="100"/>
        <c:noMultiLvlLbl val="0"/>
      </c:catAx>
      <c:valAx>
        <c:axId val="1713399215"/>
        <c:scaling>
          <c:orientation val="minMax"/>
        </c:scaling>
        <c:delete val="1"/>
        <c:axPos val="l"/>
        <c:numFmt formatCode="_(* #,##0_);_(* \(#,##0\);_(* &quot;-&quot;??_);_(@_)" sourceLinked="1"/>
        <c:majorTickMark val="none"/>
        <c:minorTickMark val="none"/>
        <c:tickLblPos val="nextTo"/>
        <c:crossAx val="1491950447"/>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lumMod val="65000"/>
              <a:lumOff val="35000"/>
            </a:schemeClr>
          </a:solidFill>
          <a:latin typeface="Calibri" panose="020F0502020204030204" pitchFamily="34" charset="0"/>
          <a:cs typeface="Calibri" panose="020F0502020204030204" pitchFamily="34" charset="0"/>
        </a:defRPr>
      </a:pPr>
      <a:endParaRPr lang="en-P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329658764226735"/>
          <c:y val="2.0307692307692311E-2"/>
          <c:w val="0.24621068402353688"/>
          <c:h val="0.39107964869775891"/>
        </c:manualLayout>
      </c:layout>
      <c:doughnutChart>
        <c:varyColors val="1"/>
        <c:ser>
          <c:idx val="0"/>
          <c:order val="0"/>
          <c:tx>
            <c:strRef>
              <c:f>Sheet1!$B$1</c:f>
              <c:strCache>
                <c:ptCount val="1"/>
                <c:pt idx="0">
                  <c:v>Sales</c:v>
                </c:pt>
              </c:strCache>
            </c:strRef>
          </c:tx>
          <c:spPr>
            <a:ln>
              <a:noFill/>
            </a:ln>
          </c:spPr>
          <c:dPt>
            <c:idx val="0"/>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F59E-45F7-B34A-0B3518D16F2F}"/>
              </c:ext>
            </c:extLst>
          </c:dPt>
          <c:dPt>
            <c:idx val="1"/>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F59E-45F7-B34A-0B3518D16F2F}"/>
              </c:ext>
            </c:extLst>
          </c:dPt>
          <c:dPt>
            <c:idx val="2"/>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F59E-45F7-B34A-0B3518D16F2F}"/>
              </c:ext>
            </c:extLst>
          </c:dPt>
          <c:dPt>
            <c:idx val="3"/>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F59E-45F7-B34A-0B3518D16F2F}"/>
              </c:ext>
            </c:extLst>
          </c:dPt>
          <c:dLbls>
            <c:dLbl>
              <c:idx val="0"/>
              <c:layout>
                <c:manualLayout>
                  <c:x val="9.0778154630221972E-2"/>
                  <c:y val="-3.377109696382178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59E-45F7-B34A-0B3518D16F2F}"/>
                </c:ext>
              </c:extLst>
            </c:dLbl>
            <c:dLbl>
              <c:idx val="1"/>
              <c:layout>
                <c:manualLayout>
                  <c:x val="0.16642661682207363"/>
                  <c:y val="-1.125703232127392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59E-45F7-B34A-0B3518D16F2F}"/>
                </c:ext>
              </c:extLst>
            </c:dLbl>
            <c:dLbl>
              <c:idx val="2"/>
              <c:layout>
                <c:manualLayout>
                  <c:x val="-0.15886177060288842"/>
                  <c:y val="-1.125703232127392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59E-45F7-B34A-0B3518D16F2F}"/>
                </c:ext>
              </c:extLst>
            </c:dLbl>
            <c:dLbl>
              <c:idx val="3"/>
              <c:layout>
                <c:manualLayout>
                  <c:x val="-8.5734923817431863E-2"/>
                  <c:y val="-7.5046882141826194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59E-45F7-B34A-0B3518D16F2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ysClr val="windowText" lastClr="000000"/>
                    </a:solidFill>
                    <a:latin typeface="+mn-lt"/>
                    <a:ea typeface="+mn-ea"/>
                    <a:cs typeface="+mn-cs"/>
                  </a:defRPr>
                </a:pPr>
                <a:endParaRPr lang="en-PK"/>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Bulk</c:v>
                </c:pt>
                <c:pt idx="1">
                  <c:v>Tonnage</c:v>
                </c:pt>
                <c:pt idx="2">
                  <c:v>Healthcare</c:v>
                </c:pt>
                <c:pt idx="3">
                  <c:v>PGP</c:v>
                </c:pt>
              </c:strCache>
            </c:strRef>
          </c:cat>
          <c:val>
            <c:numRef>
              <c:f>Sheet1!$B$2:$B$5</c:f>
              <c:numCache>
                <c:formatCode>General</c:formatCode>
                <c:ptCount val="4"/>
                <c:pt idx="0">
                  <c:v>41</c:v>
                </c:pt>
                <c:pt idx="1">
                  <c:v>10</c:v>
                </c:pt>
                <c:pt idx="2">
                  <c:v>25</c:v>
                </c:pt>
                <c:pt idx="3">
                  <c:v>24</c:v>
                </c:pt>
              </c:numCache>
            </c:numRef>
          </c:val>
          <c:extLst>
            <c:ext xmlns:c16="http://schemas.microsoft.com/office/drawing/2014/chart" uri="{C3380CC4-5D6E-409C-BE32-E72D297353CC}">
              <c16:uniqueId val="{00000008-F59E-45F7-B34A-0B3518D16F2F}"/>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t"/>
      <c:layout>
        <c:manualLayout>
          <c:xMode val="edge"/>
          <c:yMode val="edge"/>
          <c:x val="0.34836017563150579"/>
          <c:y val="0.40150081945877014"/>
          <c:w val="0.6512623762671117"/>
          <c:h val="7.548741324920203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P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numFmt formatCode="#,##0_);\(#,##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entury Gothic" panose="020B0502020202020204" pitchFamily="34" charset="0"/>
                      <a:ea typeface="+mn-ea"/>
                      <a:cs typeface="+mn-cs"/>
                    </a:defRPr>
                  </a:pPr>
                  <a:endParaRPr lang="en-PK"/>
                </a:p>
              </c:txPr>
              <c:showLegendKey val="0"/>
              <c:showVal val="1"/>
              <c:showCatName val="0"/>
              <c:showSerName val="0"/>
              <c:showPercent val="0"/>
              <c:showBubbleSize val="0"/>
              <c:extLst>
                <c:ext xmlns:c16="http://schemas.microsoft.com/office/drawing/2014/chart" uri="{C3380CC4-5D6E-409C-BE32-E72D297353CC}">
                  <c16:uniqueId val="{00000000-DA33-43EB-8369-0F3B8B93C7B1}"/>
                </c:ext>
              </c:extLst>
            </c:dLbl>
            <c:dLbl>
              <c:idx val="1"/>
              <c:numFmt formatCode="#,##0_);\(#,##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entury Gothic" panose="020B0502020202020204" pitchFamily="34" charset="0"/>
                      <a:ea typeface="+mn-ea"/>
                      <a:cs typeface="+mn-cs"/>
                    </a:defRPr>
                  </a:pPr>
                  <a:endParaRPr lang="en-PK"/>
                </a:p>
              </c:txPr>
              <c:showLegendKey val="0"/>
              <c:showVal val="1"/>
              <c:showCatName val="0"/>
              <c:showSerName val="0"/>
              <c:showPercent val="0"/>
              <c:showBubbleSize val="0"/>
              <c:extLst>
                <c:ext xmlns:c16="http://schemas.microsoft.com/office/drawing/2014/chart" uri="{C3380CC4-5D6E-409C-BE32-E72D297353CC}">
                  <c16:uniqueId val="{00000001-DA33-43EB-8369-0F3B8B93C7B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entury Gothic" panose="020B0502020202020204" pitchFamily="34" charset="0"/>
                    <a:ea typeface="+mn-ea"/>
                    <a:cs typeface="+mn-cs"/>
                  </a:defRPr>
                </a:pPr>
                <a:endParaRPr lang="en-P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LY</c:v>
                </c:pt>
                <c:pt idx="1">
                  <c:v>Actual</c:v>
                </c:pt>
              </c:strCache>
            </c:strRef>
          </c:cat>
          <c:val>
            <c:numRef>
              <c:f>Sheet1!$B$2:$B$3</c:f>
              <c:numCache>
                <c:formatCode>#,##0</c:formatCode>
                <c:ptCount val="2"/>
                <c:pt idx="0">
                  <c:v>4413</c:v>
                </c:pt>
                <c:pt idx="1">
                  <c:v>4860</c:v>
                </c:pt>
              </c:numCache>
            </c:numRef>
          </c:val>
          <c:extLst>
            <c:ext xmlns:c16="http://schemas.microsoft.com/office/drawing/2014/chart" uri="{C3380CC4-5D6E-409C-BE32-E72D297353CC}">
              <c16:uniqueId val="{00000002-DA33-43EB-8369-0F3B8B93C7B1}"/>
            </c:ext>
          </c:extLst>
        </c:ser>
        <c:dLbls>
          <c:showLegendKey val="0"/>
          <c:showVal val="1"/>
          <c:showCatName val="0"/>
          <c:showSerName val="0"/>
          <c:showPercent val="0"/>
          <c:showBubbleSize val="0"/>
        </c:dLbls>
        <c:gapWidth val="75"/>
        <c:axId val="525225663"/>
        <c:axId val="528982175"/>
      </c:barChart>
      <c:catAx>
        <c:axId val="52522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K"/>
          </a:p>
        </c:txPr>
        <c:crossAx val="528982175"/>
        <c:crosses val="autoZero"/>
        <c:auto val="1"/>
        <c:lblAlgn val="ctr"/>
        <c:lblOffset val="100"/>
        <c:noMultiLvlLbl val="0"/>
      </c:catAx>
      <c:valAx>
        <c:axId val="528982175"/>
        <c:scaling>
          <c:orientation val="minMax"/>
          <c:max val="5000"/>
          <c:min val="2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K"/>
          </a:p>
        </c:txPr>
        <c:crossAx val="525225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P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r>
                      <a:rPr lang="en-US" dirty="0"/>
                      <a:t>992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87-4D28-9A22-D8AFFE9DD54E}"/>
                </c:ext>
              </c:extLst>
            </c:dLbl>
            <c:dLbl>
              <c:idx val="1"/>
              <c:layout>
                <c:manualLayout>
                  <c:x val="-1.005484641617959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87-4D28-9A22-D8AFFE9DD54E}"/>
                </c:ext>
              </c:extLst>
            </c:dLbl>
            <c:spPr>
              <a:noFill/>
              <a:ln>
                <a:noFill/>
              </a:ln>
              <a:effectLst/>
            </c:spPr>
            <c:txPr>
              <a:bodyPr rot="0" spcFirstLastPara="1" vertOverflow="ellipsis" vert="horz" wrap="square" anchor="ctr" anchorCtr="0"/>
              <a:lstStyle/>
              <a:p>
                <a:pPr algn="ctr">
                  <a:defRPr lang="en-US" sz="1200" b="1" i="0" u="none" strike="noStrike" kern="1200" baseline="0">
                    <a:solidFill>
                      <a:schemeClr val="tx1">
                        <a:lumMod val="75000"/>
                        <a:lumOff val="25000"/>
                      </a:schemeClr>
                    </a:solidFill>
                    <a:latin typeface="Century Gothic" panose="020B0502020202020204" pitchFamily="34" charset="0"/>
                    <a:ea typeface="+mn-ea"/>
                    <a:cs typeface="+mn-cs"/>
                  </a:defRPr>
                </a:pPr>
                <a:endParaRPr lang="en-P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LY</c:v>
                </c:pt>
                <c:pt idx="1">
                  <c:v>Actual</c:v>
                </c:pt>
              </c:strCache>
            </c:strRef>
          </c:cat>
          <c:val>
            <c:numRef>
              <c:f>Sheet1!$B$2:$B$3</c:f>
              <c:numCache>
                <c:formatCode>#,##0</c:formatCode>
                <c:ptCount val="2"/>
                <c:pt idx="0" formatCode="General">
                  <c:v>992</c:v>
                </c:pt>
                <c:pt idx="1">
                  <c:v>1110</c:v>
                </c:pt>
              </c:numCache>
            </c:numRef>
          </c:val>
          <c:extLst>
            <c:ext xmlns:c16="http://schemas.microsoft.com/office/drawing/2014/chart" uri="{C3380CC4-5D6E-409C-BE32-E72D297353CC}">
              <c16:uniqueId val="{00000002-2987-4D28-9A22-D8AFFE9DD54E}"/>
            </c:ext>
          </c:extLst>
        </c:ser>
        <c:dLbls>
          <c:showLegendKey val="0"/>
          <c:showVal val="1"/>
          <c:showCatName val="0"/>
          <c:showSerName val="0"/>
          <c:showPercent val="0"/>
          <c:showBubbleSize val="0"/>
        </c:dLbls>
        <c:gapWidth val="75"/>
        <c:axId val="525225663"/>
        <c:axId val="528982175"/>
      </c:barChart>
      <c:catAx>
        <c:axId val="52522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K"/>
          </a:p>
        </c:txPr>
        <c:crossAx val="528982175"/>
        <c:crosses val="autoZero"/>
        <c:auto val="1"/>
        <c:lblAlgn val="ctr"/>
        <c:lblOffset val="100"/>
        <c:noMultiLvlLbl val="0"/>
      </c:catAx>
      <c:valAx>
        <c:axId val="528982175"/>
        <c:scaling>
          <c:orientation val="minMax"/>
          <c:max val="1150"/>
          <c:min val="6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PK"/>
          </a:p>
        </c:txPr>
        <c:crossAx val="525225663"/>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P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entury Gothic" panose="020B0502020202020204" pitchFamily="34" charset="0"/>
                    <a:ea typeface="+mn-ea"/>
                    <a:cs typeface="+mn-cs"/>
                  </a:defRPr>
                </a:pPr>
                <a:endParaRPr lang="en-P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LY</c:v>
                </c:pt>
                <c:pt idx="1">
                  <c:v>Actual</c:v>
                </c:pt>
              </c:strCache>
            </c:strRef>
          </c:cat>
          <c:val>
            <c:numRef>
              <c:f>Sheet1!$B$2:$B$3</c:f>
              <c:numCache>
                <c:formatCode>General</c:formatCode>
                <c:ptCount val="2"/>
                <c:pt idx="0">
                  <c:v>95</c:v>
                </c:pt>
                <c:pt idx="1">
                  <c:v>116</c:v>
                </c:pt>
              </c:numCache>
            </c:numRef>
          </c:val>
          <c:extLst>
            <c:ext xmlns:c16="http://schemas.microsoft.com/office/drawing/2014/chart" uri="{C3380CC4-5D6E-409C-BE32-E72D297353CC}">
              <c16:uniqueId val="{00000000-BBC1-4545-8E9C-79078FEE6C31}"/>
            </c:ext>
          </c:extLst>
        </c:ser>
        <c:dLbls>
          <c:showLegendKey val="0"/>
          <c:showVal val="1"/>
          <c:showCatName val="0"/>
          <c:showSerName val="0"/>
          <c:showPercent val="0"/>
          <c:showBubbleSize val="0"/>
        </c:dLbls>
        <c:gapWidth val="75"/>
        <c:axId val="525225663"/>
        <c:axId val="528982175"/>
      </c:barChart>
      <c:catAx>
        <c:axId val="52522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K"/>
          </a:p>
        </c:txPr>
        <c:crossAx val="528982175"/>
        <c:crosses val="autoZero"/>
        <c:auto val="1"/>
        <c:lblAlgn val="ctr"/>
        <c:lblOffset val="100"/>
        <c:noMultiLvlLbl val="0"/>
      </c:catAx>
      <c:valAx>
        <c:axId val="528982175"/>
        <c:scaling>
          <c:orientation val="minMax"/>
          <c:max val="120"/>
          <c:min val="2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K"/>
          </a:p>
        </c:txPr>
        <c:crossAx val="525225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P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entury Gothic" panose="020B0502020202020204" pitchFamily="34" charset="0"/>
                    <a:ea typeface="+mn-ea"/>
                    <a:cs typeface="+mn-cs"/>
                  </a:defRPr>
                </a:pPr>
                <a:endParaRPr lang="en-P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LY</c:v>
                </c:pt>
                <c:pt idx="1">
                  <c:v>Actual</c:v>
                </c:pt>
              </c:strCache>
            </c:strRef>
          </c:cat>
          <c:val>
            <c:numRef>
              <c:f>Sheet1!$B$2:$B$3</c:f>
              <c:numCache>
                <c:formatCode>General</c:formatCode>
                <c:ptCount val="2"/>
                <c:pt idx="0">
                  <c:v>240</c:v>
                </c:pt>
                <c:pt idx="1">
                  <c:v>399</c:v>
                </c:pt>
              </c:numCache>
            </c:numRef>
          </c:val>
          <c:extLst>
            <c:ext xmlns:c16="http://schemas.microsoft.com/office/drawing/2014/chart" uri="{C3380CC4-5D6E-409C-BE32-E72D297353CC}">
              <c16:uniqueId val="{00000000-E17A-4EE5-9E16-F1784EA9F2C5}"/>
            </c:ext>
          </c:extLst>
        </c:ser>
        <c:dLbls>
          <c:showLegendKey val="0"/>
          <c:showVal val="1"/>
          <c:showCatName val="0"/>
          <c:showSerName val="0"/>
          <c:showPercent val="0"/>
          <c:showBubbleSize val="0"/>
        </c:dLbls>
        <c:gapWidth val="75"/>
        <c:axId val="525225663"/>
        <c:axId val="528982175"/>
      </c:barChart>
      <c:catAx>
        <c:axId val="52522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K"/>
          </a:p>
        </c:txPr>
        <c:crossAx val="528982175"/>
        <c:crosses val="autoZero"/>
        <c:auto val="1"/>
        <c:lblAlgn val="ctr"/>
        <c:lblOffset val="100"/>
        <c:noMultiLvlLbl val="0"/>
      </c:catAx>
      <c:valAx>
        <c:axId val="528982175"/>
        <c:scaling>
          <c:orientation val="minMax"/>
          <c:max val="45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K"/>
          </a:p>
        </c:txPr>
        <c:crossAx val="525225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P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entury Gothic" panose="020B0502020202020204" pitchFamily="34" charset="0"/>
                    <a:ea typeface="+mn-ea"/>
                    <a:cs typeface="+mn-cs"/>
                  </a:defRPr>
                </a:pPr>
                <a:endParaRPr lang="en-P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LY</c:v>
                </c:pt>
                <c:pt idx="1">
                  <c:v>Actual</c:v>
                </c:pt>
              </c:strCache>
            </c:strRef>
          </c:cat>
          <c:val>
            <c:numRef>
              <c:f>Sheet1!$B$2:$B$3</c:f>
              <c:numCache>
                <c:formatCode>General</c:formatCode>
                <c:ptCount val="2"/>
                <c:pt idx="0">
                  <c:v>584</c:v>
                </c:pt>
                <c:pt idx="1">
                  <c:v>470</c:v>
                </c:pt>
              </c:numCache>
            </c:numRef>
          </c:val>
          <c:extLst>
            <c:ext xmlns:c16="http://schemas.microsoft.com/office/drawing/2014/chart" uri="{C3380CC4-5D6E-409C-BE32-E72D297353CC}">
              <c16:uniqueId val="{00000000-52F5-4300-A93F-D6C4041CE05E}"/>
            </c:ext>
          </c:extLst>
        </c:ser>
        <c:dLbls>
          <c:showLegendKey val="0"/>
          <c:showVal val="1"/>
          <c:showCatName val="0"/>
          <c:showSerName val="0"/>
          <c:showPercent val="0"/>
          <c:showBubbleSize val="0"/>
        </c:dLbls>
        <c:gapWidth val="75"/>
        <c:axId val="525225663"/>
        <c:axId val="528982175"/>
      </c:barChart>
      <c:catAx>
        <c:axId val="52522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K"/>
          </a:p>
        </c:txPr>
        <c:crossAx val="528982175"/>
        <c:crosses val="autoZero"/>
        <c:auto val="1"/>
        <c:lblAlgn val="ctr"/>
        <c:lblOffset val="100"/>
        <c:noMultiLvlLbl val="0"/>
      </c:catAx>
      <c:valAx>
        <c:axId val="528982175"/>
        <c:scaling>
          <c:orientation val="minMax"/>
          <c:max val="6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K"/>
          </a:p>
        </c:txPr>
        <c:crossAx val="525225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PK"/>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entury Gothic" panose="020B0502020202020204" pitchFamily="34" charset="0"/>
                    <a:ea typeface="+mn-ea"/>
                    <a:cs typeface="+mn-cs"/>
                  </a:defRPr>
                </a:pPr>
                <a:endParaRPr lang="en-P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LY</c:v>
                </c:pt>
                <c:pt idx="1">
                  <c:v>Actual</c:v>
                </c:pt>
              </c:strCache>
            </c:strRef>
          </c:cat>
          <c:val>
            <c:numRef>
              <c:f>Sheet1!$B$2:$B$3</c:f>
              <c:numCache>
                <c:formatCode>General</c:formatCode>
                <c:ptCount val="2"/>
                <c:pt idx="0">
                  <c:v>435</c:v>
                </c:pt>
                <c:pt idx="1">
                  <c:v>655</c:v>
                </c:pt>
              </c:numCache>
            </c:numRef>
          </c:val>
          <c:extLst>
            <c:ext xmlns:c16="http://schemas.microsoft.com/office/drawing/2014/chart" uri="{C3380CC4-5D6E-409C-BE32-E72D297353CC}">
              <c16:uniqueId val="{00000000-CA78-409B-80B6-FBEA967229D2}"/>
            </c:ext>
          </c:extLst>
        </c:ser>
        <c:dLbls>
          <c:showLegendKey val="0"/>
          <c:showVal val="1"/>
          <c:showCatName val="0"/>
          <c:showSerName val="0"/>
          <c:showPercent val="0"/>
          <c:showBubbleSize val="0"/>
        </c:dLbls>
        <c:gapWidth val="75"/>
        <c:axId val="525225663"/>
        <c:axId val="528982175"/>
      </c:barChart>
      <c:catAx>
        <c:axId val="52522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K"/>
          </a:p>
        </c:txPr>
        <c:crossAx val="528982175"/>
        <c:crosses val="autoZero"/>
        <c:auto val="1"/>
        <c:lblAlgn val="ctr"/>
        <c:lblOffset val="100"/>
        <c:noMultiLvlLbl val="0"/>
      </c:catAx>
      <c:valAx>
        <c:axId val="528982175"/>
        <c:scaling>
          <c:orientation val="minMax"/>
          <c:max val="70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PK"/>
          </a:p>
        </c:txPr>
        <c:crossAx val="525225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P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C16C8-1308-44D8-AE22-CC7752FED35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BEC26E8-EE99-486B-BCAD-749DBAA813A4}">
      <dgm:prSet phldrT="[Text]" custT="1"/>
      <dgm:spPr>
        <a:solidFill>
          <a:srgbClr val="BF1617"/>
        </a:solidFill>
      </dgm:spPr>
      <dgm:t>
        <a:bodyPr/>
        <a:lstStyle/>
        <a:p>
          <a:r>
            <a:rPr lang="en-US" sz="1100" b="1" dirty="0">
              <a:latin typeface="+mj-lt"/>
            </a:rPr>
            <a:t>1935</a:t>
          </a:r>
        </a:p>
      </dgm:t>
    </dgm:pt>
    <dgm:pt modelId="{99FA3253-0D34-4E67-BEC4-A282A9DA5242}" type="parTrans" cxnId="{93F7C908-175C-4429-BF36-6D113764C31A}">
      <dgm:prSet/>
      <dgm:spPr/>
      <dgm:t>
        <a:bodyPr/>
        <a:lstStyle/>
        <a:p>
          <a:endParaRPr lang="en-US" sz="1100" b="1">
            <a:latin typeface="+mj-lt"/>
          </a:endParaRPr>
        </a:p>
      </dgm:t>
    </dgm:pt>
    <dgm:pt modelId="{F7D33270-721D-4875-9715-730F1A550983}" type="sibTrans" cxnId="{93F7C908-175C-4429-BF36-6D113764C31A}">
      <dgm:prSet/>
      <dgm:spPr/>
      <dgm:t>
        <a:bodyPr/>
        <a:lstStyle/>
        <a:p>
          <a:endParaRPr lang="en-US" sz="1100" b="1">
            <a:latin typeface="+mj-lt"/>
          </a:endParaRPr>
        </a:p>
      </dgm:t>
    </dgm:pt>
    <dgm:pt modelId="{E5AC93C1-2226-4966-8EC1-E8952FBF298E}">
      <dgm:prSet phldrT="[Text]" custT="1"/>
      <dgm:spPr/>
      <dgm:t>
        <a:bodyPr/>
        <a:lstStyle/>
        <a:p>
          <a:pPr>
            <a:buFont typeface="Arial" panose="020B0604020202020204" pitchFamily="34" charset="0"/>
            <a:buNone/>
          </a:pPr>
          <a:r>
            <a:rPr lang="en-US" altLang="en-US" sz="1100" b="1" dirty="0">
              <a:solidFill>
                <a:schemeClr val="accent1"/>
              </a:solidFill>
              <a:latin typeface="+mj-lt"/>
            </a:rPr>
            <a:t>Indian Oxygen and Acetylene Company</a:t>
          </a:r>
          <a:endParaRPr lang="en-US" sz="1100" b="1" dirty="0">
            <a:solidFill>
              <a:schemeClr val="accent1"/>
            </a:solidFill>
            <a:latin typeface="+mj-lt"/>
          </a:endParaRPr>
        </a:p>
      </dgm:t>
    </dgm:pt>
    <dgm:pt modelId="{70D9BCE2-BBF4-4B0F-8D31-80863FC92885}" type="parTrans" cxnId="{DEEA9F85-54EC-4AB9-995F-4286C415E188}">
      <dgm:prSet/>
      <dgm:spPr/>
      <dgm:t>
        <a:bodyPr/>
        <a:lstStyle/>
        <a:p>
          <a:endParaRPr lang="en-US" sz="1100" b="1">
            <a:latin typeface="+mj-lt"/>
          </a:endParaRPr>
        </a:p>
      </dgm:t>
    </dgm:pt>
    <dgm:pt modelId="{D668D2A9-7E5B-400E-92E2-315B77C09AD8}" type="sibTrans" cxnId="{DEEA9F85-54EC-4AB9-995F-4286C415E188}">
      <dgm:prSet/>
      <dgm:spPr/>
      <dgm:t>
        <a:bodyPr/>
        <a:lstStyle/>
        <a:p>
          <a:endParaRPr lang="en-US" sz="1100" b="1">
            <a:latin typeface="+mj-lt"/>
          </a:endParaRPr>
        </a:p>
      </dgm:t>
    </dgm:pt>
    <dgm:pt modelId="{6735AF9F-06AF-480F-BFD9-AB9B645F7912}">
      <dgm:prSet phldrT="[Text]" custT="1"/>
      <dgm:spPr>
        <a:solidFill>
          <a:srgbClr val="BF1617"/>
        </a:solidFill>
      </dgm:spPr>
      <dgm:t>
        <a:bodyPr/>
        <a:lstStyle/>
        <a:p>
          <a:r>
            <a:rPr lang="en-US" sz="1100" b="1" dirty="0">
              <a:latin typeface="+mj-lt"/>
            </a:rPr>
            <a:t>1949</a:t>
          </a:r>
        </a:p>
      </dgm:t>
    </dgm:pt>
    <dgm:pt modelId="{953DAFF4-33B9-48F3-BE3A-86ADFF62CB83}" type="parTrans" cxnId="{902663C7-D60A-4B23-9C5B-06021F89980D}">
      <dgm:prSet/>
      <dgm:spPr/>
      <dgm:t>
        <a:bodyPr/>
        <a:lstStyle/>
        <a:p>
          <a:endParaRPr lang="en-US" sz="1100" b="1">
            <a:latin typeface="+mj-lt"/>
          </a:endParaRPr>
        </a:p>
      </dgm:t>
    </dgm:pt>
    <dgm:pt modelId="{C5C54D5A-0C47-4234-91AD-1FAFDF471548}" type="sibTrans" cxnId="{902663C7-D60A-4B23-9C5B-06021F89980D}">
      <dgm:prSet/>
      <dgm:spPr/>
      <dgm:t>
        <a:bodyPr/>
        <a:lstStyle/>
        <a:p>
          <a:endParaRPr lang="en-US" sz="1100" b="1">
            <a:latin typeface="+mj-lt"/>
          </a:endParaRPr>
        </a:p>
      </dgm:t>
    </dgm:pt>
    <dgm:pt modelId="{129D946F-9C91-48EC-8E76-020C20E15E14}">
      <dgm:prSet phldrT="[Text]" custT="1">
        <dgm:style>
          <a:lnRef idx="2">
            <a:schemeClr val="accent1"/>
          </a:lnRef>
          <a:fillRef idx="1">
            <a:schemeClr val="lt1"/>
          </a:fillRef>
          <a:effectRef idx="0">
            <a:schemeClr val="accent1"/>
          </a:effectRef>
          <a:fontRef idx="minor">
            <a:schemeClr val="dk1"/>
          </a:fontRef>
        </dgm:style>
      </dgm:prSet>
      <dgm:spPr>
        <a:ln/>
      </dgm:spPr>
      <dgm:t>
        <a:bodyPr/>
        <a:lstStyle/>
        <a:p>
          <a:pPr>
            <a:buNone/>
          </a:pPr>
          <a:r>
            <a:rPr lang="en-US" altLang="en-US" sz="1100" b="1" dirty="0">
              <a:solidFill>
                <a:schemeClr val="accent1"/>
              </a:solidFill>
              <a:latin typeface="+mj-lt"/>
            </a:rPr>
            <a:t>Pakistan Oxygen &amp; Acetylene Company (Pvt.) Limited </a:t>
          </a:r>
          <a:endParaRPr lang="en-US" sz="1100" b="1" dirty="0">
            <a:solidFill>
              <a:schemeClr val="accent1"/>
            </a:solidFill>
            <a:latin typeface="+mj-lt"/>
          </a:endParaRPr>
        </a:p>
      </dgm:t>
    </dgm:pt>
    <dgm:pt modelId="{F9C83B80-4916-4857-9125-51B8F7FEE4FD}" type="parTrans" cxnId="{D22F8E73-3458-4867-A250-28BF2B9D0BBF}">
      <dgm:prSet/>
      <dgm:spPr/>
      <dgm:t>
        <a:bodyPr/>
        <a:lstStyle/>
        <a:p>
          <a:endParaRPr lang="en-US" sz="1100" b="1">
            <a:latin typeface="+mj-lt"/>
          </a:endParaRPr>
        </a:p>
      </dgm:t>
    </dgm:pt>
    <dgm:pt modelId="{1D697192-F900-4AEE-B8E3-C87966AC43BA}" type="sibTrans" cxnId="{D22F8E73-3458-4867-A250-28BF2B9D0BBF}">
      <dgm:prSet/>
      <dgm:spPr/>
      <dgm:t>
        <a:bodyPr/>
        <a:lstStyle/>
        <a:p>
          <a:endParaRPr lang="en-US" sz="1100" b="1">
            <a:latin typeface="+mj-lt"/>
          </a:endParaRPr>
        </a:p>
      </dgm:t>
    </dgm:pt>
    <dgm:pt modelId="{FC96FED8-4406-45C9-9A64-A144DE5F0103}">
      <dgm:prSet custT="1"/>
      <dgm:spPr>
        <a:solidFill>
          <a:srgbClr val="BF1617"/>
        </a:solidFill>
      </dgm:spPr>
      <dgm:t>
        <a:bodyPr/>
        <a:lstStyle/>
        <a:p>
          <a:r>
            <a:rPr lang="en-US" sz="1100" b="1" dirty="0">
              <a:latin typeface="+mj-lt"/>
            </a:rPr>
            <a:t>1957</a:t>
          </a:r>
        </a:p>
      </dgm:t>
    </dgm:pt>
    <dgm:pt modelId="{A369CC30-CD67-444E-8CC6-2873F80BE7AC}" type="parTrans" cxnId="{8560EEE0-25AA-4195-9737-8D78CB3174CA}">
      <dgm:prSet/>
      <dgm:spPr/>
      <dgm:t>
        <a:bodyPr/>
        <a:lstStyle/>
        <a:p>
          <a:endParaRPr lang="en-US" sz="1100" b="1">
            <a:latin typeface="+mj-lt"/>
          </a:endParaRPr>
        </a:p>
      </dgm:t>
    </dgm:pt>
    <dgm:pt modelId="{88A395BD-D5EA-4CCC-BA23-1894A181D095}" type="sibTrans" cxnId="{8560EEE0-25AA-4195-9737-8D78CB3174CA}">
      <dgm:prSet/>
      <dgm:spPr/>
      <dgm:t>
        <a:bodyPr/>
        <a:lstStyle/>
        <a:p>
          <a:endParaRPr lang="en-US" sz="1100" b="1">
            <a:latin typeface="+mj-lt"/>
          </a:endParaRPr>
        </a:p>
      </dgm:t>
    </dgm:pt>
    <dgm:pt modelId="{38FDEC96-EA55-4ECE-9490-85402EA24604}">
      <dgm:prSet custT="1"/>
      <dgm:spPr>
        <a:solidFill>
          <a:srgbClr val="E73535"/>
        </a:solidFill>
      </dgm:spPr>
      <dgm:t>
        <a:bodyPr/>
        <a:lstStyle/>
        <a:p>
          <a:r>
            <a:rPr lang="en-US" sz="1100" b="1" dirty="0">
              <a:latin typeface="+mj-lt"/>
            </a:rPr>
            <a:t>1995</a:t>
          </a:r>
        </a:p>
      </dgm:t>
    </dgm:pt>
    <dgm:pt modelId="{B615E67A-5C55-4518-B522-614F9DDB3EB9}" type="parTrans" cxnId="{66214980-637D-4E02-862F-06EE2657E29E}">
      <dgm:prSet/>
      <dgm:spPr/>
      <dgm:t>
        <a:bodyPr/>
        <a:lstStyle/>
        <a:p>
          <a:endParaRPr lang="en-US" sz="1100" b="1">
            <a:latin typeface="+mj-lt"/>
          </a:endParaRPr>
        </a:p>
      </dgm:t>
    </dgm:pt>
    <dgm:pt modelId="{3B90C873-D4A3-4DC4-BE2A-A324FDDE1C0C}" type="sibTrans" cxnId="{66214980-637D-4E02-862F-06EE2657E29E}">
      <dgm:prSet/>
      <dgm:spPr/>
      <dgm:t>
        <a:bodyPr/>
        <a:lstStyle/>
        <a:p>
          <a:endParaRPr lang="en-US" sz="1100" b="1">
            <a:latin typeface="+mj-lt"/>
          </a:endParaRPr>
        </a:p>
      </dgm:t>
    </dgm:pt>
    <dgm:pt modelId="{201CBE76-5DDD-4898-9DED-3178C674099C}">
      <dgm:prSet custT="1"/>
      <dgm:spPr>
        <a:solidFill>
          <a:srgbClr val="EE7272"/>
        </a:solidFill>
      </dgm:spPr>
      <dgm:t>
        <a:bodyPr/>
        <a:lstStyle/>
        <a:p>
          <a:r>
            <a:rPr lang="en-US" sz="1100" b="1" dirty="0">
              <a:latin typeface="+mj-lt"/>
            </a:rPr>
            <a:t>1997</a:t>
          </a:r>
        </a:p>
      </dgm:t>
    </dgm:pt>
    <dgm:pt modelId="{51BDEB4D-3306-415A-A174-6022D1810A5C}" type="parTrans" cxnId="{3D565859-9EDF-4D98-98F5-2B377A60250D}">
      <dgm:prSet/>
      <dgm:spPr/>
      <dgm:t>
        <a:bodyPr/>
        <a:lstStyle/>
        <a:p>
          <a:endParaRPr lang="en-US" sz="1100" b="1">
            <a:latin typeface="+mj-lt"/>
          </a:endParaRPr>
        </a:p>
      </dgm:t>
    </dgm:pt>
    <dgm:pt modelId="{EEFC2808-D27F-4020-9618-D336DE87D48D}" type="sibTrans" cxnId="{3D565859-9EDF-4D98-98F5-2B377A60250D}">
      <dgm:prSet/>
      <dgm:spPr/>
      <dgm:t>
        <a:bodyPr/>
        <a:lstStyle/>
        <a:p>
          <a:endParaRPr lang="en-US" sz="1100" b="1">
            <a:latin typeface="+mj-lt"/>
          </a:endParaRPr>
        </a:p>
      </dgm:t>
    </dgm:pt>
    <dgm:pt modelId="{584F1A60-4526-49A0-B44A-2AC189C45F51}">
      <dgm:prSet custT="1"/>
      <dgm:spPr>
        <a:solidFill>
          <a:srgbClr val="F4A2A2"/>
        </a:solidFill>
      </dgm:spPr>
      <dgm:t>
        <a:bodyPr/>
        <a:lstStyle/>
        <a:p>
          <a:pPr marL="0" lvl="0" indent="0" algn="ctr" defTabSz="488950">
            <a:lnSpc>
              <a:spcPct val="90000"/>
            </a:lnSpc>
            <a:spcBef>
              <a:spcPct val="0"/>
            </a:spcBef>
            <a:spcAft>
              <a:spcPct val="35000"/>
            </a:spcAft>
            <a:buNone/>
          </a:pPr>
          <a:r>
            <a:rPr lang="en-US" sz="1100" b="1" kern="1200" dirty="0">
              <a:solidFill>
                <a:srgbClr val="FFFFFF"/>
              </a:solidFill>
              <a:latin typeface="Century Gothic"/>
              <a:ea typeface="+mn-ea"/>
              <a:cs typeface="+mn-cs"/>
            </a:rPr>
            <a:t>2000</a:t>
          </a:r>
        </a:p>
      </dgm:t>
    </dgm:pt>
    <dgm:pt modelId="{F8C97180-C136-4CA1-96D6-E37D4E29ABBC}" type="parTrans" cxnId="{48EA30F0-6E57-4371-B5D1-C277D28F416A}">
      <dgm:prSet/>
      <dgm:spPr/>
      <dgm:t>
        <a:bodyPr/>
        <a:lstStyle/>
        <a:p>
          <a:endParaRPr lang="en-US" sz="1100" b="1">
            <a:latin typeface="+mj-lt"/>
          </a:endParaRPr>
        </a:p>
      </dgm:t>
    </dgm:pt>
    <dgm:pt modelId="{714EEF16-48C9-47D4-BACC-FEFF30542345}" type="sibTrans" cxnId="{48EA30F0-6E57-4371-B5D1-C277D28F416A}">
      <dgm:prSet/>
      <dgm:spPr/>
      <dgm:t>
        <a:bodyPr/>
        <a:lstStyle/>
        <a:p>
          <a:endParaRPr lang="en-US" sz="1100" b="1">
            <a:latin typeface="+mj-lt"/>
          </a:endParaRPr>
        </a:p>
      </dgm:t>
    </dgm:pt>
    <dgm:pt modelId="{69C9FEB1-B2C6-48A6-952A-82779F336D61}">
      <dgm:prSet custT="1"/>
      <dgm:spPr>
        <a:solidFill>
          <a:srgbClr val="F4A2A2"/>
        </a:solidFill>
      </dgm:spPr>
      <dgm:t>
        <a:bodyPr/>
        <a:lstStyle/>
        <a:p>
          <a:r>
            <a:rPr lang="en-US" sz="1100" b="1" dirty="0">
              <a:latin typeface="+mj-lt"/>
            </a:rPr>
            <a:t>2004</a:t>
          </a:r>
        </a:p>
      </dgm:t>
    </dgm:pt>
    <dgm:pt modelId="{C39342C9-CAEC-4179-BDCC-F7B42B3D291E}" type="parTrans" cxnId="{229FAD32-1DF9-4FB4-9F48-92D804DAD5D7}">
      <dgm:prSet/>
      <dgm:spPr/>
      <dgm:t>
        <a:bodyPr/>
        <a:lstStyle/>
        <a:p>
          <a:endParaRPr lang="en-US" sz="1100" b="1">
            <a:latin typeface="+mj-lt"/>
          </a:endParaRPr>
        </a:p>
      </dgm:t>
    </dgm:pt>
    <dgm:pt modelId="{59A6701B-E6CB-4F8E-B3D7-500F57FD84D4}" type="sibTrans" cxnId="{229FAD32-1DF9-4FB4-9F48-92D804DAD5D7}">
      <dgm:prSet/>
      <dgm:spPr/>
      <dgm:t>
        <a:bodyPr/>
        <a:lstStyle/>
        <a:p>
          <a:endParaRPr lang="en-US" sz="1100" b="1">
            <a:latin typeface="+mj-lt"/>
          </a:endParaRPr>
        </a:p>
      </dgm:t>
    </dgm:pt>
    <dgm:pt modelId="{8D54362D-EFE8-4B3B-9BBE-909711AE6C5C}">
      <dgm:prSet custT="1"/>
      <dgm:spPr>
        <a:solidFill>
          <a:srgbClr val="F4A2A2"/>
        </a:solidFill>
      </dgm:spPr>
      <dgm:t>
        <a:bodyPr/>
        <a:lstStyle/>
        <a:p>
          <a:r>
            <a:rPr lang="en-US" sz="1100" b="1" dirty="0">
              <a:latin typeface="+mj-lt"/>
            </a:rPr>
            <a:t>2008</a:t>
          </a:r>
        </a:p>
      </dgm:t>
    </dgm:pt>
    <dgm:pt modelId="{66614E3A-CB14-4543-A065-085B937B53AC}" type="parTrans" cxnId="{7364EC21-D2E6-4BBC-9442-0D8143B5A94B}">
      <dgm:prSet/>
      <dgm:spPr/>
      <dgm:t>
        <a:bodyPr/>
        <a:lstStyle/>
        <a:p>
          <a:endParaRPr lang="en-US" sz="1100" b="1">
            <a:latin typeface="+mj-lt"/>
          </a:endParaRPr>
        </a:p>
      </dgm:t>
    </dgm:pt>
    <dgm:pt modelId="{8279BBEC-844F-412E-BF8F-E26710CD83E8}" type="sibTrans" cxnId="{7364EC21-D2E6-4BBC-9442-0D8143B5A94B}">
      <dgm:prSet/>
      <dgm:spPr/>
      <dgm:t>
        <a:bodyPr/>
        <a:lstStyle/>
        <a:p>
          <a:endParaRPr lang="en-US" sz="1100" b="1">
            <a:latin typeface="+mj-lt"/>
          </a:endParaRPr>
        </a:p>
      </dgm:t>
    </dgm:pt>
    <dgm:pt modelId="{948FD4A6-2456-4440-B668-67BE8D45EF16}">
      <dgm:prSet custT="1"/>
      <dgm:spPr>
        <a:solidFill>
          <a:srgbClr val="F4A2A2"/>
        </a:solidFill>
      </dgm:spPr>
      <dgm:t>
        <a:bodyPr/>
        <a:lstStyle/>
        <a:p>
          <a:r>
            <a:rPr lang="en-US" sz="1100" b="1" dirty="0">
              <a:latin typeface="+mj-lt"/>
            </a:rPr>
            <a:t>2009</a:t>
          </a:r>
        </a:p>
      </dgm:t>
    </dgm:pt>
    <dgm:pt modelId="{464DA936-48C2-4A04-8726-6D08C4E9382F}" type="parTrans" cxnId="{89A30F3D-64C9-4D1F-8882-A3CDFAD2D438}">
      <dgm:prSet/>
      <dgm:spPr/>
      <dgm:t>
        <a:bodyPr/>
        <a:lstStyle/>
        <a:p>
          <a:endParaRPr lang="en-US" sz="1100" b="1">
            <a:latin typeface="+mj-lt"/>
          </a:endParaRPr>
        </a:p>
      </dgm:t>
    </dgm:pt>
    <dgm:pt modelId="{48B2D332-01D5-4537-8FDF-2AE088DE58CD}" type="sibTrans" cxnId="{89A30F3D-64C9-4D1F-8882-A3CDFAD2D438}">
      <dgm:prSet/>
      <dgm:spPr/>
      <dgm:t>
        <a:bodyPr/>
        <a:lstStyle/>
        <a:p>
          <a:endParaRPr lang="en-US" sz="1100" b="1">
            <a:latin typeface="+mj-lt"/>
          </a:endParaRPr>
        </a:p>
      </dgm:t>
    </dgm:pt>
    <dgm:pt modelId="{1664A31A-B2C0-4CB5-8B1B-4AA00460B6B1}">
      <dgm:prSet custT="1"/>
      <dgm:spPr>
        <a:solidFill>
          <a:schemeClr val="accent2">
            <a:lumMod val="40000"/>
            <a:lumOff val="60000"/>
          </a:schemeClr>
        </a:solidFill>
      </dgm:spPr>
      <dgm:t>
        <a:bodyPr/>
        <a:lstStyle/>
        <a:p>
          <a:r>
            <a:rPr lang="en-US" sz="1100" b="1" dirty="0">
              <a:latin typeface="+mj-lt"/>
            </a:rPr>
            <a:t>2011</a:t>
          </a:r>
        </a:p>
      </dgm:t>
    </dgm:pt>
    <dgm:pt modelId="{96331A2E-53A8-4B10-9474-B0A4285A0079}" type="parTrans" cxnId="{32CEE717-4287-4353-B9C3-A27D1F496939}">
      <dgm:prSet/>
      <dgm:spPr/>
      <dgm:t>
        <a:bodyPr/>
        <a:lstStyle/>
        <a:p>
          <a:endParaRPr lang="en-US" sz="1100" b="1">
            <a:latin typeface="+mj-lt"/>
          </a:endParaRPr>
        </a:p>
      </dgm:t>
    </dgm:pt>
    <dgm:pt modelId="{AE77F3CE-A1F1-4920-9ED1-9799DEC1ECA2}" type="sibTrans" cxnId="{32CEE717-4287-4353-B9C3-A27D1F496939}">
      <dgm:prSet/>
      <dgm:spPr/>
      <dgm:t>
        <a:bodyPr/>
        <a:lstStyle/>
        <a:p>
          <a:endParaRPr lang="en-US" sz="1100" b="1">
            <a:latin typeface="+mj-lt"/>
          </a:endParaRPr>
        </a:p>
      </dgm:t>
    </dgm:pt>
    <dgm:pt modelId="{41F3E941-8897-4934-B688-DC13E6E2849C}">
      <dgm:prSet custT="1"/>
      <dgm:spPr>
        <a:solidFill>
          <a:schemeClr val="accent2"/>
        </a:solidFill>
      </dgm:spPr>
      <dgm:t>
        <a:bodyPr/>
        <a:lstStyle/>
        <a:p>
          <a:r>
            <a:rPr lang="en-US" sz="1100" b="1" dirty="0">
              <a:latin typeface="+mj-lt"/>
            </a:rPr>
            <a:t>2012</a:t>
          </a:r>
        </a:p>
      </dgm:t>
    </dgm:pt>
    <dgm:pt modelId="{40DDF79A-35AF-49A8-A97C-7EAED28C862B}" type="parTrans" cxnId="{EF21A9D6-09CF-49A0-A0DE-905757983466}">
      <dgm:prSet/>
      <dgm:spPr/>
      <dgm:t>
        <a:bodyPr/>
        <a:lstStyle/>
        <a:p>
          <a:endParaRPr lang="en-US" sz="1100" b="1">
            <a:latin typeface="+mj-lt"/>
          </a:endParaRPr>
        </a:p>
      </dgm:t>
    </dgm:pt>
    <dgm:pt modelId="{4F3F57AE-6BD9-4589-9E80-4BB25F59DBC0}" type="sibTrans" cxnId="{EF21A9D6-09CF-49A0-A0DE-905757983466}">
      <dgm:prSet/>
      <dgm:spPr/>
      <dgm:t>
        <a:bodyPr/>
        <a:lstStyle/>
        <a:p>
          <a:endParaRPr lang="en-US" sz="1100" b="1">
            <a:latin typeface="+mj-lt"/>
          </a:endParaRPr>
        </a:p>
      </dgm:t>
    </dgm:pt>
    <dgm:pt modelId="{CEE5F8B4-26A7-4F7A-ABD7-6454E12E6D6B}">
      <dgm:prSet custT="1"/>
      <dgm:spPr/>
      <dgm:t>
        <a:bodyPr/>
        <a:lstStyle/>
        <a:p>
          <a:r>
            <a:rPr lang="en-US" sz="1100" b="1" dirty="0">
              <a:latin typeface="+mj-lt"/>
            </a:rPr>
            <a:t>2018</a:t>
          </a:r>
        </a:p>
      </dgm:t>
    </dgm:pt>
    <dgm:pt modelId="{697EA756-D8C9-4834-ADB3-38313A9F9594}" type="parTrans" cxnId="{E8145AA2-8163-476A-B4FB-681E8BC610EF}">
      <dgm:prSet/>
      <dgm:spPr/>
      <dgm:t>
        <a:bodyPr/>
        <a:lstStyle/>
        <a:p>
          <a:endParaRPr lang="en-US" sz="1100" b="1">
            <a:latin typeface="+mj-lt"/>
          </a:endParaRPr>
        </a:p>
      </dgm:t>
    </dgm:pt>
    <dgm:pt modelId="{A8A588FE-641B-436F-9EA5-0A3E803523AA}" type="sibTrans" cxnId="{E8145AA2-8163-476A-B4FB-681E8BC610EF}">
      <dgm:prSet/>
      <dgm:spPr/>
      <dgm:t>
        <a:bodyPr/>
        <a:lstStyle/>
        <a:p>
          <a:endParaRPr lang="en-US" sz="1100" b="1">
            <a:latin typeface="+mj-lt"/>
          </a:endParaRPr>
        </a:p>
      </dgm:t>
    </dgm:pt>
    <dgm:pt modelId="{FBF9330B-A3AB-432A-AB8B-6B365F7C631E}">
      <dgm:prSet custT="1"/>
      <dgm:spPr/>
      <dgm:t>
        <a:bodyPr/>
        <a:lstStyle/>
        <a:p>
          <a:pPr>
            <a:buNone/>
          </a:pPr>
          <a:r>
            <a:rPr lang="en-US" altLang="en-US" sz="1100" b="1" dirty="0">
              <a:solidFill>
                <a:schemeClr val="accent1"/>
              </a:solidFill>
              <a:latin typeface="+mj-lt"/>
            </a:rPr>
            <a:t>Pakistan Oxygen Limited  </a:t>
          </a:r>
          <a:endParaRPr lang="en-US" sz="1100" b="1" dirty="0">
            <a:solidFill>
              <a:schemeClr val="accent1"/>
            </a:solidFill>
            <a:latin typeface="+mj-lt"/>
          </a:endParaRPr>
        </a:p>
      </dgm:t>
    </dgm:pt>
    <dgm:pt modelId="{4E3F03EB-CD03-49FC-AE22-87E66D2B2C54}" type="parTrans" cxnId="{05BF9595-86AC-4013-8F8C-CF5B1000A688}">
      <dgm:prSet/>
      <dgm:spPr/>
      <dgm:t>
        <a:bodyPr/>
        <a:lstStyle/>
        <a:p>
          <a:endParaRPr lang="en-US" sz="1100" b="1">
            <a:latin typeface="+mj-lt"/>
          </a:endParaRPr>
        </a:p>
      </dgm:t>
    </dgm:pt>
    <dgm:pt modelId="{CB6046AA-BBCE-43FE-B52D-CB2B40FC782E}" type="sibTrans" cxnId="{05BF9595-86AC-4013-8F8C-CF5B1000A688}">
      <dgm:prSet/>
      <dgm:spPr/>
      <dgm:t>
        <a:bodyPr/>
        <a:lstStyle/>
        <a:p>
          <a:endParaRPr lang="en-US" sz="1100" b="1">
            <a:latin typeface="+mj-lt"/>
          </a:endParaRPr>
        </a:p>
      </dgm:t>
    </dgm:pt>
    <dgm:pt modelId="{A22B5C8A-FFAD-4BE0-8670-637EBAA2552F}">
      <dgm:prSet custT="1"/>
      <dgm:spPr/>
      <dgm:t>
        <a:bodyPr/>
        <a:lstStyle/>
        <a:p>
          <a:pPr>
            <a:buNone/>
          </a:pPr>
          <a:r>
            <a:rPr lang="en-US" altLang="en-US" sz="1100" b="1" dirty="0">
              <a:solidFill>
                <a:schemeClr val="accent1"/>
              </a:solidFill>
              <a:latin typeface="+mj-lt"/>
            </a:rPr>
            <a:t>BOC Pakistan Limited</a:t>
          </a:r>
          <a:endParaRPr lang="en-US" sz="1100" b="1" dirty="0">
            <a:solidFill>
              <a:schemeClr val="accent1"/>
            </a:solidFill>
            <a:latin typeface="+mj-lt"/>
          </a:endParaRPr>
        </a:p>
      </dgm:t>
    </dgm:pt>
    <dgm:pt modelId="{4BCB23EF-DCC7-4770-9293-96ACB1E70D06}" type="parTrans" cxnId="{1950C1C4-8C40-4EA9-986C-3E9B1B19CA4A}">
      <dgm:prSet/>
      <dgm:spPr/>
      <dgm:t>
        <a:bodyPr/>
        <a:lstStyle/>
        <a:p>
          <a:endParaRPr lang="en-US" sz="1100" b="1">
            <a:latin typeface="+mj-lt"/>
          </a:endParaRPr>
        </a:p>
      </dgm:t>
    </dgm:pt>
    <dgm:pt modelId="{C0D1346B-CCDC-4845-8981-AECCF5CE8B8C}" type="sibTrans" cxnId="{1950C1C4-8C40-4EA9-986C-3E9B1B19CA4A}">
      <dgm:prSet/>
      <dgm:spPr/>
      <dgm:t>
        <a:bodyPr/>
        <a:lstStyle/>
        <a:p>
          <a:endParaRPr lang="en-US" sz="1100" b="1">
            <a:latin typeface="+mj-lt"/>
          </a:endParaRPr>
        </a:p>
      </dgm:t>
    </dgm:pt>
    <dgm:pt modelId="{20F0DD4F-B174-4FB2-A614-92E74978BC6E}">
      <dgm:prSet custT="1"/>
      <dgm:spPr/>
      <dgm:t>
        <a:bodyPr/>
        <a:lstStyle/>
        <a:p>
          <a:pPr>
            <a:buNone/>
          </a:pPr>
          <a:r>
            <a:rPr lang="en-US" sz="1100" b="1" dirty="0">
              <a:solidFill>
                <a:schemeClr val="accent1"/>
              </a:solidFill>
              <a:latin typeface="+mj-lt"/>
            </a:rPr>
            <a:t>Strategic partner for Lotte PPTA, 100 TPD ASU at PQ</a:t>
          </a:r>
        </a:p>
      </dgm:t>
    </dgm:pt>
    <dgm:pt modelId="{DA7BE402-C344-4C1C-9392-200C2C06FEAF}" type="parTrans" cxnId="{A059C381-BCAE-4B83-A8F9-E4A41464E4AE}">
      <dgm:prSet/>
      <dgm:spPr/>
      <dgm:t>
        <a:bodyPr/>
        <a:lstStyle/>
        <a:p>
          <a:endParaRPr lang="en-US" sz="1100" b="1">
            <a:latin typeface="+mj-lt"/>
          </a:endParaRPr>
        </a:p>
      </dgm:t>
    </dgm:pt>
    <dgm:pt modelId="{01085B32-F5BC-49FC-AAD4-AAF96D1AA5B5}" type="sibTrans" cxnId="{A059C381-BCAE-4B83-A8F9-E4A41464E4AE}">
      <dgm:prSet/>
      <dgm:spPr/>
      <dgm:t>
        <a:bodyPr/>
        <a:lstStyle/>
        <a:p>
          <a:endParaRPr lang="en-US" sz="1100" b="1">
            <a:latin typeface="+mj-lt"/>
          </a:endParaRPr>
        </a:p>
      </dgm:t>
    </dgm:pt>
    <dgm:pt modelId="{9D3B2AD5-0EE8-4C3D-B573-B2CBC32692BC}">
      <dgm:prSet custT="1"/>
      <dgm:spPr/>
      <dgm:t>
        <a:bodyPr/>
        <a:lstStyle/>
        <a:p>
          <a:pPr>
            <a:buNone/>
          </a:pPr>
          <a:r>
            <a:rPr lang="en-US" sz="1100" b="1" dirty="0">
              <a:solidFill>
                <a:schemeClr val="accent1"/>
              </a:solidFill>
              <a:latin typeface="+mj-lt"/>
            </a:rPr>
            <a:t>Strategic partner for PARCO, On-site GAN at QG, 30 TPD ASU at TXL</a:t>
          </a:r>
        </a:p>
      </dgm:t>
    </dgm:pt>
    <dgm:pt modelId="{ADB1A011-7316-451D-9A6E-B1CC74368F02}" type="parTrans" cxnId="{8F466548-D417-46B1-ABA4-A4B06770BFDC}">
      <dgm:prSet/>
      <dgm:spPr/>
      <dgm:t>
        <a:bodyPr/>
        <a:lstStyle/>
        <a:p>
          <a:endParaRPr lang="en-US" sz="1100" b="1">
            <a:latin typeface="+mj-lt"/>
          </a:endParaRPr>
        </a:p>
      </dgm:t>
    </dgm:pt>
    <dgm:pt modelId="{0C1D8B65-AE56-4139-BC19-80C79F48371A}" type="sibTrans" cxnId="{8F466548-D417-46B1-ABA4-A4B06770BFDC}">
      <dgm:prSet/>
      <dgm:spPr/>
      <dgm:t>
        <a:bodyPr/>
        <a:lstStyle/>
        <a:p>
          <a:endParaRPr lang="en-US" sz="1100" b="1">
            <a:latin typeface="+mj-lt"/>
          </a:endParaRPr>
        </a:p>
      </dgm:t>
    </dgm:pt>
    <dgm:pt modelId="{C249F2FD-3ED8-4438-BF4C-BB7FB55D2CE6}">
      <dgm:prSet custT="1"/>
      <dgm:spPr/>
      <dgm:t>
        <a:bodyPr/>
        <a:lstStyle/>
        <a:p>
          <a:pPr>
            <a:buNone/>
          </a:pPr>
          <a:r>
            <a:rPr lang="en-US" sz="1100" b="1" kern="1200" dirty="0">
              <a:solidFill>
                <a:schemeClr val="accent1"/>
              </a:solidFill>
              <a:latin typeface="+mj-lt"/>
            </a:rPr>
            <a:t>60 TPD CO2 </a:t>
          </a:r>
          <a:r>
            <a:rPr lang="en-US" sz="1100" b="1" kern="1200" dirty="0">
              <a:solidFill>
                <a:schemeClr val="accent1"/>
              </a:solidFill>
              <a:latin typeface="+mj-lt"/>
              <a:ea typeface="+mn-ea"/>
              <a:cs typeface="+mn-cs"/>
            </a:rPr>
            <a:t>at Multan</a:t>
          </a:r>
        </a:p>
      </dgm:t>
    </dgm:pt>
    <dgm:pt modelId="{1D9B12B5-2F8B-4864-AD15-83BD37118A5B}" type="parTrans" cxnId="{8BE05B25-B7FA-4362-91EE-E75236B7A258}">
      <dgm:prSet/>
      <dgm:spPr/>
      <dgm:t>
        <a:bodyPr/>
        <a:lstStyle/>
        <a:p>
          <a:endParaRPr lang="en-US" sz="1100" b="1">
            <a:latin typeface="+mj-lt"/>
          </a:endParaRPr>
        </a:p>
      </dgm:t>
    </dgm:pt>
    <dgm:pt modelId="{D4C06635-1139-46A1-B29E-254FB8C6E1B3}" type="sibTrans" cxnId="{8BE05B25-B7FA-4362-91EE-E75236B7A258}">
      <dgm:prSet/>
      <dgm:spPr/>
      <dgm:t>
        <a:bodyPr/>
        <a:lstStyle/>
        <a:p>
          <a:endParaRPr lang="en-US" sz="1100" b="1">
            <a:latin typeface="+mj-lt"/>
          </a:endParaRPr>
        </a:p>
      </dgm:t>
    </dgm:pt>
    <dgm:pt modelId="{FF048BF7-6DC6-4E46-A179-76C5379AED5F}">
      <dgm:prSet custT="1"/>
      <dgm:spPr/>
      <dgm:t>
        <a:bodyPr/>
        <a:lstStyle/>
        <a:p>
          <a:pPr>
            <a:buNone/>
          </a:pPr>
          <a:r>
            <a:rPr lang="en-US" sz="1100" b="1" dirty="0">
              <a:solidFill>
                <a:schemeClr val="accent1"/>
              </a:solidFill>
              <a:latin typeface="+mj-lt"/>
            </a:rPr>
            <a:t>23 TPD CO2 </a:t>
          </a:r>
          <a:r>
            <a:rPr lang="en-US" sz="1100" b="1" dirty="0">
              <a:solidFill>
                <a:schemeClr val="accent1"/>
              </a:solidFill>
              <a:latin typeface="+mj-lt"/>
              <a:ea typeface="+mn-ea"/>
              <a:cs typeface="+mn-cs"/>
            </a:rPr>
            <a:t>at PQ</a:t>
          </a:r>
          <a:r>
            <a:rPr lang="en-US" sz="1100" b="1" dirty="0">
              <a:solidFill>
                <a:schemeClr val="accent1"/>
              </a:solidFill>
              <a:latin typeface="+mj-lt"/>
            </a:rPr>
            <a:t> </a:t>
          </a:r>
        </a:p>
      </dgm:t>
    </dgm:pt>
    <dgm:pt modelId="{8B1FA21B-1966-4B7D-9493-14DCC6663AA5}" type="parTrans" cxnId="{F71FB7FB-D393-4BB4-80E4-EB4E6861D1C0}">
      <dgm:prSet/>
      <dgm:spPr/>
      <dgm:t>
        <a:bodyPr/>
        <a:lstStyle/>
        <a:p>
          <a:endParaRPr lang="en-US" sz="1100" b="1">
            <a:latin typeface="+mj-lt"/>
          </a:endParaRPr>
        </a:p>
      </dgm:t>
    </dgm:pt>
    <dgm:pt modelId="{18BCBA1F-9DB5-44AC-9BBD-9596F8AAA6CD}" type="sibTrans" cxnId="{F71FB7FB-D393-4BB4-80E4-EB4E6861D1C0}">
      <dgm:prSet/>
      <dgm:spPr/>
      <dgm:t>
        <a:bodyPr/>
        <a:lstStyle/>
        <a:p>
          <a:endParaRPr lang="en-US" sz="1100" b="1">
            <a:latin typeface="+mj-lt"/>
          </a:endParaRPr>
        </a:p>
      </dgm:t>
    </dgm:pt>
    <dgm:pt modelId="{0BA95728-3F49-4293-8F0D-BB59C832CC49}">
      <dgm:prSet custT="1"/>
      <dgm:spPr/>
      <dgm:t>
        <a:bodyPr/>
        <a:lstStyle/>
        <a:p>
          <a:pPr>
            <a:buNone/>
          </a:pPr>
          <a:r>
            <a:rPr lang="en-US" sz="1100" b="1" dirty="0">
              <a:solidFill>
                <a:schemeClr val="accent1"/>
              </a:solidFill>
              <a:latin typeface="+mj-lt"/>
            </a:rPr>
            <a:t>Nitrous Oxide Plant at LHR</a:t>
          </a:r>
        </a:p>
      </dgm:t>
    </dgm:pt>
    <dgm:pt modelId="{B20D5B25-9DDA-4B91-A636-D1B4743FE743}" type="parTrans" cxnId="{C4DFFFCB-5E54-4F9B-9CBF-FC4CDE03E691}">
      <dgm:prSet/>
      <dgm:spPr/>
      <dgm:t>
        <a:bodyPr/>
        <a:lstStyle/>
        <a:p>
          <a:endParaRPr lang="en-US" sz="1100" b="1">
            <a:latin typeface="+mj-lt"/>
          </a:endParaRPr>
        </a:p>
      </dgm:t>
    </dgm:pt>
    <dgm:pt modelId="{9CFCF3AD-5AF7-41DE-8233-984AFFA178DE}" type="sibTrans" cxnId="{C4DFFFCB-5E54-4F9B-9CBF-FC4CDE03E691}">
      <dgm:prSet/>
      <dgm:spPr/>
      <dgm:t>
        <a:bodyPr/>
        <a:lstStyle/>
        <a:p>
          <a:endParaRPr lang="en-US" sz="1100" b="1">
            <a:latin typeface="+mj-lt"/>
          </a:endParaRPr>
        </a:p>
      </dgm:t>
    </dgm:pt>
    <dgm:pt modelId="{E39B68BB-997E-41EE-B95A-74AFC742E52C}">
      <dgm:prSet custT="1"/>
      <dgm:spPr/>
      <dgm:t>
        <a:bodyPr/>
        <a:lstStyle/>
        <a:p>
          <a:pPr>
            <a:buNone/>
          </a:pPr>
          <a:r>
            <a:rPr lang="en-US" sz="1100" b="1" dirty="0">
              <a:solidFill>
                <a:schemeClr val="accent1"/>
              </a:solidFill>
              <a:latin typeface="+mj-lt"/>
            </a:rPr>
            <a:t>Linde Pakistan Limited</a:t>
          </a:r>
        </a:p>
      </dgm:t>
    </dgm:pt>
    <dgm:pt modelId="{5F753EE5-B115-4988-A2C7-08C913DC0881}" type="parTrans" cxnId="{B37BCE64-69FA-44BB-B22D-31818E8C72BD}">
      <dgm:prSet/>
      <dgm:spPr/>
      <dgm:t>
        <a:bodyPr/>
        <a:lstStyle/>
        <a:p>
          <a:endParaRPr lang="en-US" sz="1100" b="1">
            <a:latin typeface="+mj-lt"/>
          </a:endParaRPr>
        </a:p>
      </dgm:t>
    </dgm:pt>
    <dgm:pt modelId="{C71735EE-2871-444D-88E9-DD11D46E44F1}" type="sibTrans" cxnId="{B37BCE64-69FA-44BB-B22D-31818E8C72BD}">
      <dgm:prSet/>
      <dgm:spPr/>
      <dgm:t>
        <a:bodyPr/>
        <a:lstStyle/>
        <a:p>
          <a:endParaRPr lang="en-US" sz="1100" b="1">
            <a:latin typeface="+mj-lt"/>
          </a:endParaRPr>
        </a:p>
      </dgm:t>
    </dgm:pt>
    <dgm:pt modelId="{9A91D4A3-5EB4-4D63-AED4-DC509444C19D}">
      <dgm:prSet custT="1"/>
      <dgm:spPr/>
      <dgm:t>
        <a:bodyPr/>
        <a:lstStyle/>
        <a:p>
          <a:pPr>
            <a:buNone/>
          </a:pPr>
          <a:r>
            <a:rPr lang="en-US" sz="1100" b="1" dirty="0">
              <a:solidFill>
                <a:schemeClr val="accent1"/>
              </a:solidFill>
              <a:latin typeface="+mj-lt"/>
            </a:rPr>
            <a:t>133 TPD ASU at LHR</a:t>
          </a:r>
        </a:p>
      </dgm:t>
    </dgm:pt>
    <dgm:pt modelId="{B3D9FC48-9F30-4148-8DD2-474EDB19DDDF}" type="parTrans" cxnId="{259E0C68-FB11-4944-AA0C-0F24D7690EC2}">
      <dgm:prSet/>
      <dgm:spPr/>
      <dgm:t>
        <a:bodyPr/>
        <a:lstStyle/>
        <a:p>
          <a:endParaRPr lang="en-US" sz="1100" b="1">
            <a:latin typeface="+mj-lt"/>
          </a:endParaRPr>
        </a:p>
      </dgm:t>
    </dgm:pt>
    <dgm:pt modelId="{E40E0C4C-DF22-4CD8-8E6D-9BCD295C24EB}" type="sibTrans" cxnId="{259E0C68-FB11-4944-AA0C-0F24D7690EC2}">
      <dgm:prSet/>
      <dgm:spPr/>
      <dgm:t>
        <a:bodyPr/>
        <a:lstStyle/>
        <a:p>
          <a:endParaRPr lang="en-US" sz="1100" b="1">
            <a:latin typeface="+mj-lt"/>
          </a:endParaRPr>
        </a:p>
      </dgm:t>
    </dgm:pt>
    <dgm:pt modelId="{4C2F0CF8-ABCF-4409-B604-52B7DB663771}">
      <dgm:prSet custT="1">
        <dgm:style>
          <a:lnRef idx="2">
            <a:schemeClr val="accent1"/>
          </a:lnRef>
          <a:fillRef idx="1">
            <a:schemeClr val="lt1"/>
          </a:fillRef>
          <a:effectRef idx="0">
            <a:schemeClr val="accent1"/>
          </a:effectRef>
          <a:fontRef idx="minor">
            <a:schemeClr val="dk1"/>
          </a:fontRef>
        </dgm:style>
      </dgm:prSet>
      <dgm:spPr>
        <a:ln/>
      </dgm:spPr>
      <dgm:t>
        <a:bodyPr/>
        <a:lstStyle/>
        <a:p>
          <a:pPr>
            <a:buNone/>
          </a:pPr>
          <a:r>
            <a:rPr lang="en-US" sz="1100" b="1" dirty="0">
              <a:solidFill>
                <a:schemeClr val="accent1"/>
              </a:solidFill>
              <a:latin typeface="+mj-lt"/>
            </a:rPr>
            <a:t>Pakistan Oxygen Limited</a:t>
          </a:r>
        </a:p>
      </dgm:t>
    </dgm:pt>
    <dgm:pt modelId="{D2B2E3CF-5D91-459C-A937-207D28AD4013}" type="parTrans" cxnId="{75EE283B-F89A-4363-9B6E-1187A65B2851}">
      <dgm:prSet/>
      <dgm:spPr/>
      <dgm:t>
        <a:bodyPr/>
        <a:lstStyle/>
        <a:p>
          <a:endParaRPr lang="en-US" sz="1100" b="1">
            <a:latin typeface="+mj-lt"/>
          </a:endParaRPr>
        </a:p>
      </dgm:t>
    </dgm:pt>
    <dgm:pt modelId="{792E9B33-EE27-4415-83B2-DD4F08E76519}" type="sibTrans" cxnId="{75EE283B-F89A-4363-9B6E-1187A65B2851}">
      <dgm:prSet/>
      <dgm:spPr/>
      <dgm:t>
        <a:bodyPr/>
        <a:lstStyle/>
        <a:p>
          <a:endParaRPr lang="en-US" sz="1100" b="1">
            <a:latin typeface="+mj-lt"/>
          </a:endParaRPr>
        </a:p>
      </dgm:t>
    </dgm:pt>
    <dgm:pt modelId="{20E5D9F0-B97B-44C9-9889-B356ED81081E}" type="pres">
      <dgm:prSet presAssocID="{6CFC16C8-1308-44D8-AE22-CC7752FED35C}" presName="linearFlow" presStyleCnt="0">
        <dgm:presLayoutVars>
          <dgm:dir/>
          <dgm:animLvl val="lvl"/>
          <dgm:resizeHandles val="exact"/>
        </dgm:presLayoutVars>
      </dgm:prSet>
      <dgm:spPr/>
    </dgm:pt>
    <dgm:pt modelId="{1DBAF5B2-224C-49BA-BAA7-D444CCDFF02B}" type="pres">
      <dgm:prSet presAssocID="{3BEC26E8-EE99-486B-BCAD-749DBAA813A4}" presName="composite" presStyleCnt="0"/>
      <dgm:spPr/>
    </dgm:pt>
    <dgm:pt modelId="{0A44BE4B-ED6E-4AC2-83F0-B4F47441B741}" type="pres">
      <dgm:prSet presAssocID="{3BEC26E8-EE99-486B-BCAD-749DBAA813A4}" presName="parentText" presStyleLbl="alignNode1" presStyleIdx="0" presStyleCnt="12">
        <dgm:presLayoutVars>
          <dgm:chMax val="1"/>
          <dgm:bulletEnabled val="1"/>
        </dgm:presLayoutVars>
      </dgm:prSet>
      <dgm:spPr/>
    </dgm:pt>
    <dgm:pt modelId="{2B483BF8-82F7-4D6C-B038-4F2FD447E208}" type="pres">
      <dgm:prSet presAssocID="{3BEC26E8-EE99-486B-BCAD-749DBAA813A4}" presName="descendantText" presStyleLbl="alignAcc1" presStyleIdx="0" presStyleCnt="12">
        <dgm:presLayoutVars>
          <dgm:bulletEnabled val="1"/>
        </dgm:presLayoutVars>
      </dgm:prSet>
      <dgm:spPr/>
    </dgm:pt>
    <dgm:pt modelId="{99024FF6-5306-487C-9271-69E8DE1B5F94}" type="pres">
      <dgm:prSet presAssocID="{F7D33270-721D-4875-9715-730F1A550983}" presName="sp" presStyleCnt="0"/>
      <dgm:spPr/>
    </dgm:pt>
    <dgm:pt modelId="{E97FF95A-AD20-4357-950A-7E7146E81925}" type="pres">
      <dgm:prSet presAssocID="{6735AF9F-06AF-480F-BFD9-AB9B645F7912}" presName="composite" presStyleCnt="0"/>
      <dgm:spPr/>
    </dgm:pt>
    <dgm:pt modelId="{33AA1C2D-A239-4A71-81B2-0ADA6D4E6438}" type="pres">
      <dgm:prSet presAssocID="{6735AF9F-06AF-480F-BFD9-AB9B645F7912}" presName="parentText" presStyleLbl="alignNode1" presStyleIdx="1" presStyleCnt="12">
        <dgm:presLayoutVars>
          <dgm:chMax val="1"/>
          <dgm:bulletEnabled val="1"/>
        </dgm:presLayoutVars>
      </dgm:prSet>
      <dgm:spPr/>
    </dgm:pt>
    <dgm:pt modelId="{C5CDDCE8-CBB2-4F37-84AD-9440851590AE}" type="pres">
      <dgm:prSet presAssocID="{6735AF9F-06AF-480F-BFD9-AB9B645F7912}" presName="descendantText" presStyleLbl="alignAcc1" presStyleIdx="1" presStyleCnt="12">
        <dgm:presLayoutVars>
          <dgm:bulletEnabled val="1"/>
        </dgm:presLayoutVars>
      </dgm:prSet>
      <dgm:spPr/>
    </dgm:pt>
    <dgm:pt modelId="{EDE50F0A-463A-4C96-9F94-3AE56EA6A2B2}" type="pres">
      <dgm:prSet presAssocID="{C5C54D5A-0C47-4234-91AD-1FAFDF471548}" presName="sp" presStyleCnt="0"/>
      <dgm:spPr/>
    </dgm:pt>
    <dgm:pt modelId="{AD009E59-D2FC-40F0-B29A-C6B0D6D558EA}" type="pres">
      <dgm:prSet presAssocID="{FC96FED8-4406-45C9-9A64-A144DE5F0103}" presName="composite" presStyleCnt="0"/>
      <dgm:spPr/>
    </dgm:pt>
    <dgm:pt modelId="{1ECD0F0B-B889-470A-98B5-8BEC18CB32B2}" type="pres">
      <dgm:prSet presAssocID="{FC96FED8-4406-45C9-9A64-A144DE5F0103}" presName="parentText" presStyleLbl="alignNode1" presStyleIdx="2" presStyleCnt="12">
        <dgm:presLayoutVars>
          <dgm:chMax val="1"/>
          <dgm:bulletEnabled val="1"/>
        </dgm:presLayoutVars>
      </dgm:prSet>
      <dgm:spPr/>
    </dgm:pt>
    <dgm:pt modelId="{AFA63E61-0B79-41E2-B336-DCC343E4F6D0}" type="pres">
      <dgm:prSet presAssocID="{FC96FED8-4406-45C9-9A64-A144DE5F0103}" presName="descendantText" presStyleLbl="alignAcc1" presStyleIdx="2" presStyleCnt="12">
        <dgm:presLayoutVars>
          <dgm:bulletEnabled val="1"/>
        </dgm:presLayoutVars>
      </dgm:prSet>
      <dgm:spPr/>
    </dgm:pt>
    <dgm:pt modelId="{55C9CCC6-9DAE-4F61-B8B0-51EABCEC30A0}" type="pres">
      <dgm:prSet presAssocID="{88A395BD-D5EA-4CCC-BA23-1894A181D095}" presName="sp" presStyleCnt="0"/>
      <dgm:spPr/>
    </dgm:pt>
    <dgm:pt modelId="{20495C99-AA41-418D-A550-DC5AE8A92167}" type="pres">
      <dgm:prSet presAssocID="{38FDEC96-EA55-4ECE-9490-85402EA24604}" presName="composite" presStyleCnt="0"/>
      <dgm:spPr/>
    </dgm:pt>
    <dgm:pt modelId="{41FCA27D-BFD2-49CA-95F2-A533DA108131}" type="pres">
      <dgm:prSet presAssocID="{38FDEC96-EA55-4ECE-9490-85402EA24604}" presName="parentText" presStyleLbl="alignNode1" presStyleIdx="3" presStyleCnt="12">
        <dgm:presLayoutVars>
          <dgm:chMax val="1"/>
          <dgm:bulletEnabled val="1"/>
        </dgm:presLayoutVars>
      </dgm:prSet>
      <dgm:spPr/>
    </dgm:pt>
    <dgm:pt modelId="{1100E38A-80E0-456B-B0D0-295AD71CA2AC}" type="pres">
      <dgm:prSet presAssocID="{38FDEC96-EA55-4ECE-9490-85402EA24604}" presName="descendantText" presStyleLbl="alignAcc1" presStyleIdx="3" presStyleCnt="12">
        <dgm:presLayoutVars>
          <dgm:bulletEnabled val="1"/>
        </dgm:presLayoutVars>
      </dgm:prSet>
      <dgm:spPr/>
    </dgm:pt>
    <dgm:pt modelId="{F46B5265-697F-4115-8F3E-4F92474B9C7A}" type="pres">
      <dgm:prSet presAssocID="{3B90C873-D4A3-4DC4-BE2A-A324FDDE1C0C}" presName="sp" presStyleCnt="0"/>
      <dgm:spPr/>
    </dgm:pt>
    <dgm:pt modelId="{BE303C5C-5DC5-4CFB-AD76-A205EB745FFF}" type="pres">
      <dgm:prSet presAssocID="{201CBE76-5DDD-4898-9DED-3178C674099C}" presName="composite" presStyleCnt="0"/>
      <dgm:spPr/>
    </dgm:pt>
    <dgm:pt modelId="{F5E043E0-1969-4CF2-B698-6B1EA1A33449}" type="pres">
      <dgm:prSet presAssocID="{201CBE76-5DDD-4898-9DED-3178C674099C}" presName="parentText" presStyleLbl="alignNode1" presStyleIdx="4" presStyleCnt="12">
        <dgm:presLayoutVars>
          <dgm:chMax val="1"/>
          <dgm:bulletEnabled val="1"/>
        </dgm:presLayoutVars>
      </dgm:prSet>
      <dgm:spPr/>
    </dgm:pt>
    <dgm:pt modelId="{2B063FB7-9F9E-4099-B112-D242464B3FAF}" type="pres">
      <dgm:prSet presAssocID="{201CBE76-5DDD-4898-9DED-3178C674099C}" presName="descendantText" presStyleLbl="alignAcc1" presStyleIdx="4" presStyleCnt="12">
        <dgm:presLayoutVars>
          <dgm:bulletEnabled val="1"/>
        </dgm:presLayoutVars>
      </dgm:prSet>
      <dgm:spPr/>
    </dgm:pt>
    <dgm:pt modelId="{BA80B216-845C-47A3-94F1-771515E00CC5}" type="pres">
      <dgm:prSet presAssocID="{EEFC2808-D27F-4020-9618-D336DE87D48D}" presName="sp" presStyleCnt="0"/>
      <dgm:spPr/>
    </dgm:pt>
    <dgm:pt modelId="{91EA1CE8-8C4C-438E-B427-86E8B320EAA0}" type="pres">
      <dgm:prSet presAssocID="{584F1A60-4526-49A0-B44A-2AC189C45F51}" presName="composite" presStyleCnt="0"/>
      <dgm:spPr/>
    </dgm:pt>
    <dgm:pt modelId="{22564381-812D-4D45-B802-753D6A652392}" type="pres">
      <dgm:prSet presAssocID="{584F1A60-4526-49A0-B44A-2AC189C45F51}" presName="parentText" presStyleLbl="alignNode1" presStyleIdx="5" presStyleCnt="12">
        <dgm:presLayoutVars>
          <dgm:chMax val="1"/>
          <dgm:bulletEnabled val="1"/>
        </dgm:presLayoutVars>
      </dgm:prSet>
      <dgm:spPr/>
    </dgm:pt>
    <dgm:pt modelId="{AAC68B26-DBA5-46A0-B069-212C4B242DCF}" type="pres">
      <dgm:prSet presAssocID="{584F1A60-4526-49A0-B44A-2AC189C45F51}" presName="descendantText" presStyleLbl="alignAcc1" presStyleIdx="5" presStyleCnt="12">
        <dgm:presLayoutVars>
          <dgm:bulletEnabled val="1"/>
        </dgm:presLayoutVars>
      </dgm:prSet>
      <dgm:spPr/>
    </dgm:pt>
    <dgm:pt modelId="{61EBC3D7-79DA-4E6F-8FC5-B2B3805FD787}" type="pres">
      <dgm:prSet presAssocID="{714EEF16-48C9-47D4-BACC-FEFF30542345}" presName="sp" presStyleCnt="0"/>
      <dgm:spPr/>
    </dgm:pt>
    <dgm:pt modelId="{1788CF65-13CD-4997-A56E-EE8B5A810363}" type="pres">
      <dgm:prSet presAssocID="{69C9FEB1-B2C6-48A6-952A-82779F336D61}" presName="composite" presStyleCnt="0"/>
      <dgm:spPr/>
    </dgm:pt>
    <dgm:pt modelId="{AAF2A743-E157-4918-82E7-4FDFBDD0475D}" type="pres">
      <dgm:prSet presAssocID="{69C9FEB1-B2C6-48A6-952A-82779F336D61}" presName="parentText" presStyleLbl="alignNode1" presStyleIdx="6" presStyleCnt="12">
        <dgm:presLayoutVars>
          <dgm:chMax val="1"/>
          <dgm:bulletEnabled val="1"/>
        </dgm:presLayoutVars>
      </dgm:prSet>
      <dgm:spPr/>
    </dgm:pt>
    <dgm:pt modelId="{5EA08C20-51FD-4370-8B39-DD843B7C043D}" type="pres">
      <dgm:prSet presAssocID="{69C9FEB1-B2C6-48A6-952A-82779F336D61}" presName="descendantText" presStyleLbl="alignAcc1" presStyleIdx="6" presStyleCnt="12">
        <dgm:presLayoutVars>
          <dgm:bulletEnabled val="1"/>
        </dgm:presLayoutVars>
      </dgm:prSet>
      <dgm:spPr/>
    </dgm:pt>
    <dgm:pt modelId="{4C1C2C19-075B-4396-8ADC-7E0F374FC153}" type="pres">
      <dgm:prSet presAssocID="{59A6701B-E6CB-4F8E-B3D7-500F57FD84D4}" presName="sp" presStyleCnt="0"/>
      <dgm:spPr/>
    </dgm:pt>
    <dgm:pt modelId="{270D7910-F9D4-4D13-B4A1-05FCDBE8C023}" type="pres">
      <dgm:prSet presAssocID="{8D54362D-EFE8-4B3B-9BBE-909711AE6C5C}" presName="composite" presStyleCnt="0"/>
      <dgm:spPr/>
    </dgm:pt>
    <dgm:pt modelId="{C7D53B0D-A67B-428D-967A-33294C2D64EA}" type="pres">
      <dgm:prSet presAssocID="{8D54362D-EFE8-4B3B-9BBE-909711AE6C5C}" presName="parentText" presStyleLbl="alignNode1" presStyleIdx="7" presStyleCnt="12">
        <dgm:presLayoutVars>
          <dgm:chMax val="1"/>
          <dgm:bulletEnabled val="1"/>
        </dgm:presLayoutVars>
      </dgm:prSet>
      <dgm:spPr/>
    </dgm:pt>
    <dgm:pt modelId="{C47BEBE8-11DF-4AB7-93AC-7C19096506E3}" type="pres">
      <dgm:prSet presAssocID="{8D54362D-EFE8-4B3B-9BBE-909711AE6C5C}" presName="descendantText" presStyleLbl="alignAcc1" presStyleIdx="7" presStyleCnt="12" custLinFactNeighborX="231">
        <dgm:presLayoutVars>
          <dgm:bulletEnabled val="1"/>
        </dgm:presLayoutVars>
      </dgm:prSet>
      <dgm:spPr/>
    </dgm:pt>
    <dgm:pt modelId="{AE8EB93F-3470-41CA-97FE-C09B03A2887E}" type="pres">
      <dgm:prSet presAssocID="{8279BBEC-844F-412E-BF8F-E26710CD83E8}" presName="sp" presStyleCnt="0"/>
      <dgm:spPr/>
    </dgm:pt>
    <dgm:pt modelId="{7289CAF5-D49D-4083-B644-393D92A3CE1E}" type="pres">
      <dgm:prSet presAssocID="{948FD4A6-2456-4440-B668-67BE8D45EF16}" presName="composite" presStyleCnt="0"/>
      <dgm:spPr/>
    </dgm:pt>
    <dgm:pt modelId="{6F11C755-5EDA-4895-9DAF-CA332385F051}" type="pres">
      <dgm:prSet presAssocID="{948FD4A6-2456-4440-B668-67BE8D45EF16}" presName="parentText" presStyleLbl="alignNode1" presStyleIdx="8" presStyleCnt="12">
        <dgm:presLayoutVars>
          <dgm:chMax val="1"/>
          <dgm:bulletEnabled val="1"/>
        </dgm:presLayoutVars>
      </dgm:prSet>
      <dgm:spPr/>
    </dgm:pt>
    <dgm:pt modelId="{8284A686-25FD-4609-9A12-EFE70954856E}" type="pres">
      <dgm:prSet presAssocID="{948FD4A6-2456-4440-B668-67BE8D45EF16}" presName="descendantText" presStyleLbl="alignAcc1" presStyleIdx="8" presStyleCnt="12">
        <dgm:presLayoutVars>
          <dgm:bulletEnabled val="1"/>
        </dgm:presLayoutVars>
      </dgm:prSet>
      <dgm:spPr/>
    </dgm:pt>
    <dgm:pt modelId="{B861D39E-CA1A-434B-B629-E9D7A6A606C9}" type="pres">
      <dgm:prSet presAssocID="{48B2D332-01D5-4537-8FDF-2AE088DE58CD}" presName="sp" presStyleCnt="0"/>
      <dgm:spPr/>
    </dgm:pt>
    <dgm:pt modelId="{BBE9A21F-3BD4-426B-A534-F6BF9E28E464}" type="pres">
      <dgm:prSet presAssocID="{1664A31A-B2C0-4CB5-8B1B-4AA00460B6B1}" presName="composite" presStyleCnt="0"/>
      <dgm:spPr/>
    </dgm:pt>
    <dgm:pt modelId="{58FD9623-3FF4-4AB6-BBD5-E678F57D67CE}" type="pres">
      <dgm:prSet presAssocID="{1664A31A-B2C0-4CB5-8B1B-4AA00460B6B1}" presName="parentText" presStyleLbl="alignNode1" presStyleIdx="9" presStyleCnt="12">
        <dgm:presLayoutVars>
          <dgm:chMax val="1"/>
          <dgm:bulletEnabled val="1"/>
        </dgm:presLayoutVars>
      </dgm:prSet>
      <dgm:spPr/>
    </dgm:pt>
    <dgm:pt modelId="{01B5934C-CE6D-487A-9522-27745513BCB2}" type="pres">
      <dgm:prSet presAssocID="{1664A31A-B2C0-4CB5-8B1B-4AA00460B6B1}" presName="descendantText" presStyleLbl="alignAcc1" presStyleIdx="9" presStyleCnt="12">
        <dgm:presLayoutVars>
          <dgm:bulletEnabled val="1"/>
        </dgm:presLayoutVars>
      </dgm:prSet>
      <dgm:spPr/>
    </dgm:pt>
    <dgm:pt modelId="{6C1C50F7-8B2C-4AE2-A8D4-B3A24EC3B06C}" type="pres">
      <dgm:prSet presAssocID="{AE77F3CE-A1F1-4920-9ED1-9799DEC1ECA2}" presName="sp" presStyleCnt="0"/>
      <dgm:spPr/>
    </dgm:pt>
    <dgm:pt modelId="{7445E348-B4B7-4799-9014-14CA07C77E67}" type="pres">
      <dgm:prSet presAssocID="{41F3E941-8897-4934-B688-DC13E6E2849C}" presName="composite" presStyleCnt="0"/>
      <dgm:spPr/>
    </dgm:pt>
    <dgm:pt modelId="{89D0874B-4BE8-4EBB-95A4-5A9046332BD1}" type="pres">
      <dgm:prSet presAssocID="{41F3E941-8897-4934-B688-DC13E6E2849C}" presName="parentText" presStyleLbl="alignNode1" presStyleIdx="10" presStyleCnt="12">
        <dgm:presLayoutVars>
          <dgm:chMax val="1"/>
          <dgm:bulletEnabled val="1"/>
        </dgm:presLayoutVars>
      </dgm:prSet>
      <dgm:spPr/>
    </dgm:pt>
    <dgm:pt modelId="{0344FC1D-1FC2-4E8A-AC70-C00D5E271A7E}" type="pres">
      <dgm:prSet presAssocID="{41F3E941-8897-4934-B688-DC13E6E2849C}" presName="descendantText" presStyleLbl="alignAcc1" presStyleIdx="10" presStyleCnt="12">
        <dgm:presLayoutVars>
          <dgm:bulletEnabled val="1"/>
        </dgm:presLayoutVars>
      </dgm:prSet>
      <dgm:spPr/>
    </dgm:pt>
    <dgm:pt modelId="{1B787E1F-814A-4931-B576-EDA3BDE1A678}" type="pres">
      <dgm:prSet presAssocID="{4F3F57AE-6BD9-4589-9E80-4BB25F59DBC0}" presName="sp" presStyleCnt="0"/>
      <dgm:spPr/>
    </dgm:pt>
    <dgm:pt modelId="{6F07F40B-749D-4B59-96BE-C0130A208513}" type="pres">
      <dgm:prSet presAssocID="{CEE5F8B4-26A7-4F7A-ABD7-6454E12E6D6B}" presName="composite" presStyleCnt="0"/>
      <dgm:spPr/>
    </dgm:pt>
    <dgm:pt modelId="{06AF8057-B0F6-41D3-A315-0643782A8BA9}" type="pres">
      <dgm:prSet presAssocID="{CEE5F8B4-26A7-4F7A-ABD7-6454E12E6D6B}" presName="parentText" presStyleLbl="alignNode1" presStyleIdx="11" presStyleCnt="12">
        <dgm:presLayoutVars>
          <dgm:chMax val="1"/>
          <dgm:bulletEnabled val="1"/>
        </dgm:presLayoutVars>
      </dgm:prSet>
      <dgm:spPr/>
    </dgm:pt>
    <dgm:pt modelId="{1D4A1704-40CC-4554-BD01-F8CEAA125FE1}" type="pres">
      <dgm:prSet presAssocID="{CEE5F8B4-26A7-4F7A-ABD7-6454E12E6D6B}" presName="descendantText" presStyleLbl="alignAcc1" presStyleIdx="11" presStyleCnt="12">
        <dgm:presLayoutVars>
          <dgm:bulletEnabled val="1"/>
        </dgm:presLayoutVars>
      </dgm:prSet>
      <dgm:spPr/>
    </dgm:pt>
  </dgm:ptLst>
  <dgm:cxnLst>
    <dgm:cxn modelId="{37BA7B04-2A30-45E4-8D61-BED980A195F2}" type="presOf" srcId="{0BA95728-3F49-4293-8F0D-BB59C832CC49}" destId="{8284A686-25FD-4609-9A12-EFE70954856E}" srcOrd="0" destOrd="0" presId="urn:microsoft.com/office/officeart/2005/8/layout/chevron2"/>
    <dgm:cxn modelId="{12344F06-93CA-4ABA-B14C-623583083CF9}" type="presOf" srcId="{CEE5F8B4-26A7-4F7A-ABD7-6454E12E6D6B}" destId="{06AF8057-B0F6-41D3-A315-0643782A8BA9}" srcOrd="0" destOrd="0" presId="urn:microsoft.com/office/officeart/2005/8/layout/chevron2"/>
    <dgm:cxn modelId="{93F7C908-175C-4429-BF36-6D113764C31A}" srcId="{6CFC16C8-1308-44D8-AE22-CC7752FED35C}" destId="{3BEC26E8-EE99-486B-BCAD-749DBAA813A4}" srcOrd="0" destOrd="0" parTransId="{99FA3253-0D34-4E67-BEC4-A282A9DA5242}" sibTransId="{F7D33270-721D-4875-9715-730F1A550983}"/>
    <dgm:cxn modelId="{450C8B10-7A5C-40B9-B3FF-2E88EB0A2F3E}" type="presOf" srcId="{A22B5C8A-FFAD-4BE0-8670-637EBAA2552F}" destId="{1100E38A-80E0-456B-B0D0-295AD71CA2AC}" srcOrd="0" destOrd="0" presId="urn:microsoft.com/office/officeart/2005/8/layout/chevron2"/>
    <dgm:cxn modelId="{32CEE717-4287-4353-B9C3-A27D1F496939}" srcId="{6CFC16C8-1308-44D8-AE22-CC7752FED35C}" destId="{1664A31A-B2C0-4CB5-8B1B-4AA00460B6B1}" srcOrd="9" destOrd="0" parTransId="{96331A2E-53A8-4B10-9474-B0A4285A0079}" sibTransId="{AE77F3CE-A1F1-4920-9ED1-9799DEC1ECA2}"/>
    <dgm:cxn modelId="{F30C6D1E-2E9C-4152-8191-93F347234BB2}" type="presOf" srcId="{FBF9330B-A3AB-432A-AB8B-6B365F7C631E}" destId="{AFA63E61-0B79-41E2-B336-DCC343E4F6D0}" srcOrd="0" destOrd="0" presId="urn:microsoft.com/office/officeart/2005/8/layout/chevron2"/>
    <dgm:cxn modelId="{7364EC21-D2E6-4BBC-9442-0D8143B5A94B}" srcId="{6CFC16C8-1308-44D8-AE22-CC7752FED35C}" destId="{8D54362D-EFE8-4B3B-9BBE-909711AE6C5C}" srcOrd="7" destOrd="0" parTransId="{66614E3A-CB14-4543-A065-085B937B53AC}" sibTransId="{8279BBEC-844F-412E-BF8F-E26710CD83E8}"/>
    <dgm:cxn modelId="{8BE05B25-B7FA-4362-91EE-E75236B7A258}" srcId="{69C9FEB1-B2C6-48A6-952A-82779F336D61}" destId="{C249F2FD-3ED8-4438-BF4C-BB7FB55D2CE6}" srcOrd="0" destOrd="0" parTransId="{1D9B12B5-2F8B-4864-AD15-83BD37118A5B}" sibTransId="{D4C06635-1139-46A1-B29E-254FB8C6E1B3}"/>
    <dgm:cxn modelId="{C79E5827-1976-4EDC-8A70-EA840047288C}" type="presOf" srcId="{584F1A60-4526-49A0-B44A-2AC189C45F51}" destId="{22564381-812D-4D45-B802-753D6A652392}" srcOrd="0" destOrd="0" presId="urn:microsoft.com/office/officeart/2005/8/layout/chevron2"/>
    <dgm:cxn modelId="{650D102A-4A55-4D83-BE72-CF33A33CD82C}" type="presOf" srcId="{948FD4A6-2456-4440-B668-67BE8D45EF16}" destId="{6F11C755-5EDA-4895-9DAF-CA332385F051}" srcOrd="0" destOrd="0" presId="urn:microsoft.com/office/officeart/2005/8/layout/chevron2"/>
    <dgm:cxn modelId="{D85B5E2C-634A-4057-BB3A-0C702D0D4259}" type="presOf" srcId="{3BEC26E8-EE99-486B-BCAD-749DBAA813A4}" destId="{0A44BE4B-ED6E-4AC2-83F0-B4F47441B741}" srcOrd="0" destOrd="0" presId="urn:microsoft.com/office/officeart/2005/8/layout/chevron2"/>
    <dgm:cxn modelId="{B4468C2F-3A57-4A54-AE8D-474289578A7A}" type="presOf" srcId="{38FDEC96-EA55-4ECE-9490-85402EA24604}" destId="{41FCA27D-BFD2-49CA-95F2-A533DA108131}" srcOrd="0" destOrd="0" presId="urn:microsoft.com/office/officeart/2005/8/layout/chevron2"/>
    <dgm:cxn modelId="{229FAD32-1DF9-4FB4-9F48-92D804DAD5D7}" srcId="{6CFC16C8-1308-44D8-AE22-CC7752FED35C}" destId="{69C9FEB1-B2C6-48A6-952A-82779F336D61}" srcOrd="6" destOrd="0" parTransId="{C39342C9-CAEC-4179-BDCC-F7B42B3D291E}" sibTransId="{59A6701B-E6CB-4F8E-B3D7-500F57FD84D4}"/>
    <dgm:cxn modelId="{6D1D0036-DF4F-4377-B5A1-8C4C98B90BEB}" type="presOf" srcId="{9A91D4A3-5EB4-4D63-AED4-DC509444C19D}" destId="{0344FC1D-1FC2-4E8A-AC70-C00D5E271A7E}" srcOrd="0" destOrd="0" presId="urn:microsoft.com/office/officeart/2005/8/layout/chevron2"/>
    <dgm:cxn modelId="{85B6DE3A-12AD-4001-9F28-760E28BF017E}" type="presOf" srcId="{201CBE76-5DDD-4898-9DED-3178C674099C}" destId="{F5E043E0-1969-4CF2-B698-6B1EA1A33449}" srcOrd="0" destOrd="0" presId="urn:microsoft.com/office/officeart/2005/8/layout/chevron2"/>
    <dgm:cxn modelId="{75EE283B-F89A-4363-9B6E-1187A65B2851}" srcId="{CEE5F8B4-26A7-4F7A-ABD7-6454E12E6D6B}" destId="{4C2F0CF8-ABCF-4409-B604-52B7DB663771}" srcOrd="0" destOrd="0" parTransId="{D2B2E3CF-5D91-459C-A937-207D28AD4013}" sibTransId="{792E9B33-EE27-4415-83B2-DD4F08E76519}"/>
    <dgm:cxn modelId="{89A30F3D-64C9-4D1F-8882-A3CDFAD2D438}" srcId="{6CFC16C8-1308-44D8-AE22-CC7752FED35C}" destId="{948FD4A6-2456-4440-B668-67BE8D45EF16}" srcOrd="8" destOrd="0" parTransId="{464DA936-48C2-4A04-8726-6D08C4E9382F}" sibTransId="{48B2D332-01D5-4537-8FDF-2AE088DE58CD}"/>
    <dgm:cxn modelId="{8CE1BE5F-77E2-41A1-BA72-AED39E3A4536}" type="presOf" srcId="{20F0DD4F-B174-4FB2-A614-92E74978BC6E}" destId="{2B063FB7-9F9E-4099-B112-D242464B3FAF}" srcOrd="0" destOrd="0" presId="urn:microsoft.com/office/officeart/2005/8/layout/chevron2"/>
    <dgm:cxn modelId="{B37BCE64-69FA-44BB-B22D-31818E8C72BD}" srcId="{1664A31A-B2C0-4CB5-8B1B-4AA00460B6B1}" destId="{E39B68BB-997E-41EE-B95A-74AFC742E52C}" srcOrd="0" destOrd="0" parTransId="{5F753EE5-B115-4988-A2C7-08C913DC0881}" sibTransId="{C71735EE-2871-444D-88E9-DD11D46E44F1}"/>
    <dgm:cxn modelId="{259E0C68-FB11-4944-AA0C-0F24D7690EC2}" srcId="{41F3E941-8897-4934-B688-DC13E6E2849C}" destId="{9A91D4A3-5EB4-4D63-AED4-DC509444C19D}" srcOrd="0" destOrd="0" parTransId="{B3D9FC48-9F30-4148-8DD2-474EDB19DDDF}" sibTransId="{E40E0C4C-DF22-4CD8-8E6D-9BCD295C24EB}"/>
    <dgm:cxn modelId="{8F466548-D417-46B1-ABA4-A4B06770BFDC}" srcId="{584F1A60-4526-49A0-B44A-2AC189C45F51}" destId="{9D3B2AD5-0EE8-4C3D-B573-B2CBC32692BC}" srcOrd="0" destOrd="0" parTransId="{ADB1A011-7316-451D-9A6E-B1CC74368F02}" sibTransId="{0C1D8B65-AE56-4139-BC19-80C79F48371A}"/>
    <dgm:cxn modelId="{40BC9969-D1AD-425B-8A40-E1780293DA73}" type="presOf" srcId="{FF048BF7-6DC6-4E46-A179-76C5379AED5F}" destId="{C47BEBE8-11DF-4AB7-93AC-7C19096506E3}" srcOrd="0" destOrd="0" presId="urn:microsoft.com/office/officeart/2005/8/layout/chevron2"/>
    <dgm:cxn modelId="{D22F8E73-3458-4867-A250-28BF2B9D0BBF}" srcId="{6735AF9F-06AF-480F-BFD9-AB9B645F7912}" destId="{129D946F-9C91-48EC-8E76-020C20E15E14}" srcOrd="0" destOrd="0" parTransId="{F9C83B80-4916-4857-9125-51B8F7FEE4FD}" sibTransId="{1D697192-F900-4AEE-B8E3-C87966AC43BA}"/>
    <dgm:cxn modelId="{F5701455-30DB-4918-B70C-B321FE0BF3AC}" type="presOf" srcId="{129D946F-9C91-48EC-8E76-020C20E15E14}" destId="{C5CDDCE8-CBB2-4F37-84AD-9440851590AE}" srcOrd="0" destOrd="0" presId="urn:microsoft.com/office/officeart/2005/8/layout/chevron2"/>
    <dgm:cxn modelId="{DBFD9557-5DC0-4D34-863C-5617A5FCE4EB}" type="presOf" srcId="{1664A31A-B2C0-4CB5-8B1B-4AA00460B6B1}" destId="{58FD9623-3FF4-4AB6-BBD5-E678F57D67CE}" srcOrd="0" destOrd="0" presId="urn:microsoft.com/office/officeart/2005/8/layout/chevron2"/>
    <dgm:cxn modelId="{210BE577-7633-40AB-9F3B-DB2A3D5D86F6}" type="presOf" srcId="{8D54362D-EFE8-4B3B-9BBE-909711AE6C5C}" destId="{C7D53B0D-A67B-428D-967A-33294C2D64EA}" srcOrd="0" destOrd="0" presId="urn:microsoft.com/office/officeart/2005/8/layout/chevron2"/>
    <dgm:cxn modelId="{FD77F257-D6B0-43F5-907E-62396F309875}" type="presOf" srcId="{9D3B2AD5-0EE8-4C3D-B573-B2CBC32692BC}" destId="{AAC68B26-DBA5-46A0-B069-212C4B242DCF}" srcOrd="0" destOrd="0" presId="urn:microsoft.com/office/officeart/2005/8/layout/chevron2"/>
    <dgm:cxn modelId="{3D565859-9EDF-4D98-98F5-2B377A60250D}" srcId="{6CFC16C8-1308-44D8-AE22-CC7752FED35C}" destId="{201CBE76-5DDD-4898-9DED-3178C674099C}" srcOrd="4" destOrd="0" parTransId="{51BDEB4D-3306-415A-A174-6022D1810A5C}" sibTransId="{EEFC2808-D27F-4020-9618-D336DE87D48D}"/>
    <dgm:cxn modelId="{E9B57A59-1992-4763-A4E1-29D490EF4C24}" type="presOf" srcId="{FC96FED8-4406-45C9-9A64-A144DE5F0103}" destId="{1ECD0F0B-B889-470A-98B5-8BEC18CB32B2}" srcOrd="0" destOrd="0" presId="urn:microsoft.com/office/officeart/2005/8/layout/chevron2"/>
    <dgm:cxn modelId="{66214980-637D-4E02-862F-06EE2657E29E}" srcId="{6CFC16C8-1308-44D8-AE22-CC7752FED35C}" destId="{38FDEC96-EA55-4ECE-9490-85402EA24604}" srcOrd="3" destOrd="0" parTransId="{B615E67A-5C55-4518-B522-614F9DDB3EB9}" sibTransId="{3B90C873-D4A3-4DC4-BE2A-A324FDDE1C0C}"/>
    <dgm:cxn modelId="{A059C381-BCAE-4B83-A8F9-E4A41464E4AE}" srcId="{201CBE76-5DDD-4898-9DED-3178C674099C}" destId="{20F0DD4F-B174-4FB2-A614-92E74978BC6E}" srcOrd="0" destOrd="0" parTransId="{DA7BE402-C344-4C1C-9392-200C2C06FEAF}" sibTransId="{01085B32-F5BC-49FC-AAD4-AAF96D1AA5B5}"/>
    <dgm:cxn modelId="{DEEA9F85-54EC-4AB9-995F-4286C415E188}" srcId="{3BEC26E8-EE99-486B-BCAD-749DBAA813A4}" destId="{E5AC93C1-2226-4966-8EC1-E8952FBF298E}" srcOrd="0" destOrd="0" parTransId="{70D9BCE2-BBF4-4B0F-8D31-80863FC92885}" sibTransId="{D668D2A9-7E5B-400E-92E2-315B77C09AD8}"/>
    <dgm:cxn modelId="{C89C8592-15F7-4AEC-AB2A-4CC4FE4FA284}" type="presOf" srcId="{E5AC93C1-2226-4966-8EC1-E8952FBF298E}" destId="{2B483BF8-82F7-4D6C-B038-4F2FD447E208}" srcOrd="0" destOrd="0" presId="urn:microsoft.com/office/officeart/2005/8/layout/chevron2"/>
    <dgm:cxn modelId="{05BF9595-86AC-4013-8F8C-CF5B1000A688}" srcId="{FC96FED8-4406-45C9-9A64-A144DE5F0103}" destId="{FBF9330B-A3AB-432A-AB8B-6B365F7C631E}" srcOrd="0" destOrd="0" parTransId="{4E3F03EB-CD03-49FC-AE22-87E66D2B2C54}" sibTransId="{CB6046AA-BBCE-43FE-B52D-CB2B40FC782E}"/>
    <dgm:cxn modelId="{E8145AA2-8163-476A-B4FB-681E8BC610EF}" srcId="{6CFC16C8-1308-44D8-AE22-CC7752FED35C}" destId="{CEE5F8B4-26A7-4F7A-ABD7-6454E12E6D6B}" srcOrd="11" destOrd="0" parTransId="{697EA756-D8C9-4834-ADB3-38313A9F9594}" sibTransId="{A8A588FE-641B-436F-9EA5-0A3E803523AA}"/>
    <dgm:cxn modelId="{1950C1C4-8C40-4EA9-986C-3E9B1B19CA4A}" srcId="{38FDEC96-EA55-4ECE-9490-85402EA24604}" destId="{A22B5C8A-FFAD-4BE0-8670-637EBAA2552F}" srcOrd="0" destOrd="0" parTransId="{4BCB23EF-DCC7-4770-9293-96ACB1E70D06}" sibTransId="{C0D1346B-CCDC-4845-8981-AECCF5CE8B8C}"/>
    <dgm:cxn modelId="{902663C7-D60A-4B23-9C5B-06021F89980D}" srcId="{6CFC16C8-1308-44D8-AE22-CC7752FED35C}" destId="{6735AF9F-06AF-480F-BFD9-AB9B645F7912}" srcOrd="1" destOrd="0" parTransId="{953DAFF4-33B9-48F3-BE3A-86ADFF62CB83}" sibTransId="{C5C54D5A-0C47-4234-91AD-1FAFDF471548}"/>
    <dgm:cxn modelId="{7695E7CA-274C-4F7B-B464-A2F33B559A57}" type="presOf" srcId="{4C2F0CF8-ABCF-4409-B604-52B7DB663771}" destId="{1D4A1704-40CC-4554-BD01-F8CEAA125FE1}" srcOrd="0" destOrd="0" presId="urn:microsoft.com/office/officeart/2005/8/layout/chevron2"/>
    <dgm:cxn modelId="{C4DFFFCB-5E54-4F9B-9CBF-FC4CDE03E691}" srcId="{948FD4A6-2456-4440-B668-67BE8D45EF16}" destId="{0BA95728-3F49-4293-8F0D-BB59C832CC49}" srcOrd="0" destOrd="0" parTransId="{B20D5B25-9DDA-4B91-A636-D1B4743FE743}" sibTransId="{9CFCF3AD-5AF7-41DE-8233-984AFFA178DE}"/>
    <dgm:cxn modelId="{F620BDCC-19E4-4487-B412-B481AC47EA4A}" type="presOf" srcId="{69C9FEB1-B2C6-48A6-952A-82779F336D61}" destId="{AAF2A743-E157-4918-82E7-4FDFBDD0475D}" srcOrd="0" destOrd="0" presId="urn:microsoft.com/office/officeart/2005/8/layout/chevron2"/>
    <dgm:cxn modelId="{768B0DD3-0BF9-43FD-98C0-597FDD7CB36B}" type="presOf" srcId="{6735AF9F-06AF-480F-BFD9-AB9B645F7912}" destId="{33AA1C2D-A239-4A71-81B2-0ADA6D4E6438}" srcOrd="0" destOrd="0" presId="urn:microsoft.com/office/officeart/2005/8/layout/chevron2"/>
    <dgm:cxn modelId="{EF21A9D6-09CF-49A0-A0DE-905757983466}" srcId="{6CFC16C8-1308-44D8-AE22-CC7752FED35C}" destId="{41F3E941-8897-4934-B688-DC13E6E2849C}" srcOrd="10" destOrd="0" parTransId="{40DDF79A-35AF-49A8-A97C-7EAED28C862B}" sibTransId="{4F3F57AE-6BD9-4589-9E80-4BB25F59DBC0}"/>
    <dgm:cxn modelId="{8560EEE0-25AA-4195-9737-8D78CB3174CA}" srcId="{6CFC16C8-1308-44D8-AE22-CC7752FED35C}" destId="{FC96FED8-4406-45C9-9A64-A144DE5F0103}" srcOrd="2" destOrd="0" parTransId="{A369CC30-CD67-444E-8CC6-2873F80BE7AC}" sibTransId="{88A395BD-D5EA-4CCC-BA23-1894A181D095}"/>
    <dgm:cxn modelId="{67FE30E5-C08B-4960-978E-11E061CA3A40}" type="presOf" srcId="{6CFC16C8-1308-44D8-AE22-CC7752FED35C}" destId="{20E5D9F0-B97B-44C9-9889-B356ED81081E}" srcOrd="0" destOrd="0" presId="urn:microsoft.com/office/officeart/2005/8/layout/chevron2"/>
    <dgm:cxn modelId="{F42F18EF-DF4A-4A5A-A625-B08889B4BC5B}" type="presOf" srcId="{E39B68BB-997E-41EE-B95A-74AFC742E52C}" destId="{01B5934C-CE6D-487A-9522-27745513BCB2}" srcOrd="0" destOrd="0" presId="urn:microsoft.com/office/officeart/2005/8/layout/chevron2"/>
    <dgm:cxn modelId="{48EA30F0-6E57-4371-B5D1-C277D28F416A}" srcId="{6CFC16C8-1308-44D8-AE22-CC7752FED35C}" destId="{584F1A60-4526-49A0-B44A-2AC189C45F51}" srcOrd="5" destOrd="0" parTransId="{F8C97180-C136-4CA1-96D6-E37D4E29ABBC}" sibTransId="{714EEF16-48C9-47D4-BACC-FEFF30542345}"/>
    <dgm:cxn modelId="{EE6BAFF4-DC02-4DA2-898D-3E7063F9116A}" type="presOf" srcId="{C249F2FD-3ED8-4438-BF4C-BB7FB55D2CE6}" destId="{5EA08C20-51FD-4370-8B39-DD843B7C043D}" srcOrd="0" destOrd="0" presId="urn:microsoft.com/office/officeart/2005/8/layout/chevron2"/>
    <dgm:cxn modelId="{F71FB7FB-D393-4BB4-80E4-EB4E6861D1C0}" srcId="{8D54362D-EFE8-4B3B-9BBE-909711AE6C5C}" destId="{FF048BF7-6DC6-4E46-A179-76C5379AED5F}" srcOrd="0" destOrd="0" parTransId="{8B1FA21B-1966-4B7D-9493-14DCC6663AA5}" sibTransId="{18BCBA1F-9DB5-44AC-9BBD-9596F8AAA6CD}"/>
    <dgm:cxn modelId="{B6B517FF-364E-41BF-ABC2-28FAB2E40969}" type="presOf" srcId="{41F3E941-8897-4934-B688-DC13E6E2849C}" destId="{89D0874B-4BE8-4EBB-95A4-5A9046332BD1}" srcOrd="0" destOrd="0" presId="urn:microsoft.com/office/officeart/2005/8/layout/chevron2"/>
    <dgm:cxn modelId="{0F3796DB-47AB-473F-99C1-F266810C9D76}" type="presParOf" srcId="{20E5D9F0-B97B-44C9-9889-B356ED81081E}" destId="{1DBAF5B2-224C-49BA-BAA7-D444CCDFF02B}" srcOrd="0" destOrd="0" presId="urn:microsoft.com/office/officeart/2005/8/layout/chevron2"/>
    <dgm:cxn modelId="{E1136776-5F90-423A-A328-EF214A82AD9E}" type="presParOf" srcId="{1DBAF5B2-224C-49BA-BAA7-D444CCDFF02B}" destId="{0A44BE4B-ED6E-4AC2-83F0-B4F47441B741}" srcOrd="0" destOrd="0" presId="urn:microsoft.com/office/officeart/2005/8/layout/chevron2"/>
    <dgm:cxn modelId="{49D5EDA2-62C4-4387-98DB-58AE68D4D8F3}" type="presParOf" srcId="{1DBAF5B2-224C-49BA-BAA7-D444CCDFF02B}" destId="{2B483BF8-82F7-4D6C-B038-4F2FD447E208}" srcOrd="1" destOrd="0" presId="urn:microsoft.com/office/officeart/2005/8/layout/chevron2"/>
    <dgm:cxn modelId="{E0F283B3-8E9C-4FED-BE21-F46F7FC66BF4}" type="presParOf" srcId="{20E5D9F0-B97B-44C9-9889-B356ED81081E}" destId="{99024FF6-5306-487C-9271-69E8DE1B5F94}" srcOrd="1" destOrd="0" presId="urn:microsoft.com/office/officeart/2005/8/layout/chevron2"/>
    <dgm:cxn modelId="{BC49CC3A-A71C-473C-B549-6BE8DC705E9B}" type="presParOf" srcId="{20E5D9F0-B97B-44C9-9889-B356ED81081E}" destId="{E97FF95A-AD20-4357-950A-7E7146E81925}" srcOrd="2" destOrd="0" presId="urn:microsoft.com/office/officeart/2005/8/layout/chevron2"/>
    <dgm:cxn modelId="{DAED2DB7-45B8-4964-834E-50E776105E72}" type="presParOf" srcId="{E97FF95A-AD20-4357-950A-7E7146E81925}" destId="{33AA1C2D-A239-4A71-81B2-0ADA6D4E6438}" srcOrd="0" destOrd="0" presId="urn:microsoft.com/office/officeart/2005/8/layout/chevron2"/>
    <dgm:cxn modelId="{D89A2CAB-4281-41CB-9B71-A37EE03CE248}" type="presParOf" srcId="{E97FF95A-AD20-4357-950A-7E7146E81925}" destId="{C5CDDCE8-CBB2-4F37-84AD-9440851590AE}" srcOrd="1" destOrd="0" presId="urn:microsoft.com/office/officeart/2005/8/layout/chevron2"/>
    <dgm:cxn modelId="{A65CBF89-FDC7-434E-AF8B-0D1D5C157065}" type="presParOf" srcId="{20E5D9F0-B97B-44C9-9889-B356ED81081E}" destId="{EDE50F0A-463A-4C96-9F94-3AE56EA6A2B2}" srcOrd="3" destOrd="0" presId="urn:microsoft.com/office/officeart/2005/8/layout/chevron2"/>
    <dgm:cxn modelId="{67E41DA4-CC79-401A-8960-2EE415BF946B}" type="presParOf" srcId="{20E5D9F0-B97B-44C9-9889-B356ED81081E}" destId="{AD009E59-D2FC-40F0-B29A-C6B0D6D558EA}" srcOrd="4" destOrd="0" presId="urn:microsoft.com/office/officeart/2005/8/layout/chevron2"/>
    <dgm:cxn modelId="{BD445356-3832-43F0-A952-3BE5B4AE3502}" type="presParOf" srcId="{AD009E59-D2FC-40F0-B29A-C6B0D6D558EA}" destId="{1ECD0F0B-B889-470A-98B5-8BEC18CB32B2}" srcOrd="0" destOrd="0" presId="urn:microsoft.com/office/officeart/2005/8/layout/chevron2"/>
    <dgm:cxn modelId="{6003E0D1-B88E-4D0D-84CB-6EAEEFAB8EA7}" type="presParOf" srcId="{AD009E59-D2FC-40F0-B29A-C6B0D6D558EA}" destId="{AFA63E61-0B79-41E2-B336-DCC343E4F6D0}" srcOrd="1" destOrd="0" presId="urn:microsoft.com/office/officeart/2005/8/layout/chevron2"/>
    <dgm:cxn modelId="{8823209F-2DB6-4285-80F1-4B8F536FA829}" type="presParOf" srcId="{20E5D9F0-B97B-44C9-9889-B356ED81081E}" destId="{55C9CCC6-9DAE-4F61-B8B0-51EABCEC30A0}" srcOrd="5" destOrd="0" presId="urn:microsoft.com/office/officeart/2005/8/layout/chevron2"/>
    <dgm:cxn modelId="{368307EE-FD88-4D6F-8293-F9B0A403CF8F}" type="presParOf" srcId="{20E5D9F0-B97B-44C9-9889-B356ED81081E}" destId="{20495C99-AA41-418D-A550-DC5AE8A92167}" srcOrd="6" destOrd="0" presId="urn:microsoft.com/office/officeart/2005/8/layout/chevron2"/>
    <dgm:cxn modelId="{9F98C964-F67D-45F4-B295-22092C2918FE}" type="presParOf" srcId="{20495C99-AA41-418D-A550-DC5AE8A92167}" destId="{41FCA27D-BFD2-49CA-95F2-A533DA108131}" srcOrd="0" destOrd="0" presId="urn:microsoft.com/office/officeart/2005/8/layout/chevron2"/>
    <dgm:cxn modelId="{DC4527C0-F919-4330-97AE-7138C1F0C859}" type="presParOf" srcId="{20495C99-AA41-418D-A550-DC5AE8A92167}" destId="{1100E38A-80E0-456B-B0D0-295AD71CA2AC}" srcOrd="1" destOrd="0" presId="urn:microsoft.com/office/officeart/2005/8/layout/chevron2"/>
    <dgm:cxn modelId="{83020F20-D35B-4E56-922C-CDB2400BEF6A}" type="presParOf" srcId="{20E5D9F0-B97B-44C9-9889-B356ED81081E}" destId="{F46B5265-697F-4115-8F3E-4F92474B9C7A}" srcOrd="7" destOrd="0" presId="urn:microsoft.com/office/officeart/2005/8/layout/chevron2"/>
    <dgm:cxn modelId="{6FE58BB0-4C59-43B2-8B77-73432FE1D18D}" type="presParOf" srcId="{20E5D9F0-B97B-44C9-9889-B356ED81081E}" destId="{BE303C5C-5DC5-4CFB-AD76-A205EB745FFF}" srcOrd="8" destOrd="0" presId="urn:microsoft.com/office/officeart/2005/8/layout/chevron2"/>
    <dgm:cxn modelId="{3DCC920C-ACF5-4387-A102-EDECDAF5E224}" type="presParOf" srcId="{BE303C5C-5DC5-4CFB-AD76-A205EB745FFF}" destId="{F5E043E0-1969-4CF2-B698-6B1EA1A33449}" srcOrd="0" destOrd="0" presId="urn:microsoft.com/office/officeart/2005/8/layout/chevron2"/>
    <dgm:cxn modelId="{08144AEC-67B0-4D13-8F9E-13D776833D01}" type="presParOf" srcId="{BE303C5C-5DC5-4CFB-AD76-A205EB745FFF}" destId="{2B063FB7-9F9E-4099-B112-D242464B3FAF}" srcOrd="1" destOrd="0" presId="urn:microsoft.com/office/officeart/2005/8/layout/chevron2"/>
    <dgm:cxn modelId="{13BFD7DC-539B-41A7-867B-59EDC97CB5C6}" type="presParOf" srcId="{20E5D9F0-B97B-44C9-9889-B356ED81081E}" destId="{BA80B216-845C-47A3-94F1-771515E00CC5}" srcOrd="9" destOrd="0" presId="urn:microsoft.com/office/officeart/2005/8/layout/chevron2"/>
    <dgm:cxn modelId="{FE001990-077A-47B2-8638-409DB0E7189A}" type="presParOf" srcId="{20E5D9F0-B97B-44C9-9889-B356ED81081E}" destId="{91EA1CE8-8C4C-438E-B427-86E8B320EAA0}" srcOrd="10" destOrd="0" presId="urn:microsoft.com/office/officeart/2005/8/layout/chevron2"/>
    <dgm:cxn modelId="{41F9551E-6BBD-47E7-A242-91A457B2E590}" type="presParOf" srcId="{91EA1CE8-8C4C-438E-B427-86E8B320EAA0}" destId="{22564381-812D-4D45-B802-753D6A652392}" srcOrd="0" destOrd="0" presId="urn:microsoft.com/office/officeart/2005/8/layout/chevron2"/>
    <dgm:cxn modelId="{E782BDE7-DC68-4A68-9C29-D6D25F71AB8C}" type="presParOf" srcId="{91EA1CE8-8C4C-438E-B427-86E8B320EAA0}" destId="{AAC68B26-DBA5-46A0-B069-212C4B242DCF}" srcOrd="1" destOrd="0" presId="urn:microsoft.com/office/officeart/2005/8/layout/chevron2"/>
    <dgm:cxn modelId="{DC390766-8EF4-422C-A0D1-3F063A704265}" type="presParOf" srcId="{20E5D9F0-B97B-44C9-9889-B356ED81081E}" destId="{61EBC3D7-79DA-4E6F-8FC5-B2B3805FD787}" srcOrd="11" destOrd="0" presId="urn:microsoft.com/office/officeart/2005/8/layout/chevron2"/>
    <dgm:cxn modelId="{5AFF8620-35E3-428B-BD01-10AA2B27CAED}" type="presParOf" srcId="{20E5D9F0-B97B-44C9-9889-B356ED81081E}" destId="{1788CF65-13CD-4997-A56E-EE8B5A810363}" srcOrd="12" destOrd="0" presId="urn:microsoft.com/office/officeart/2005/8/layout/chevron2"/>
    <dgm:cxn modelId="{AE95CA3C-EB36-4DDD-BFEF-849371009A5D}" type="presParOf" srcId="{1788CF65-13CD-4997-A56E-EE8B5A810363}" destId="{AAF2A743-E157-4918-82E7-4FDFBDD0475D}" srcOrd="0" destOrd="0" presId="urn:microsoft.com/office/officeart/2005/8/layout/chevron2"/>
    <dgm:cxn modelId="{7B407CF4-5A22-435C-A2C8-281949E63E8C}" type="presParOf" srcId="{1788CF65-13CD-4997-A56E-EE8B5A810363}" destId="{5EA08C20-51FD-4370-8B39-DD843B7C043D}" srcOrd="1" destOrd="0" presId="urn:microsoft.com/office/officeart/2005/8/layout/chevron2"/>
    <dgm:cxn modelId="{2E36809E-8EF9-4A8C-992D-EC9AA26F810D}" type="presParOf" srcId="{20E5D9F0-B97B-44C9-9889-B356ED81081E}" destId="{4C1C2C19-075B-4396-8ADC-7E0F374FC153}" srcOrd="13" destOrd="0" presId="urn:microsoft.com/office/officeart/2005/8/layout/chevron2"/>
    <dgm:cxn modelId="{8743C212-AC02-46FA-A3DD-C5474122066D}" type="presParOf" srcId="{20E5D9F0-B97B-44C9-9889-B356ED81081E}" destId="{270D7910-F9D4-4D13-B4A1-05FCDBE8C023}" srcOrd="14" destOrd="0" presId="urn:microsoft.com/office/officeart/2005/8/layout/chevron2"/>
    <dgm:cxn modelId="{20291ED7-3417-44B7-9939-9478ABA45CB3}" type="presParOf" srcId="{270D7910-F9D4-4D13-B4A1-05FCDBE8C023}" destId="{C7D53B0D-A67B-428D-967A-33294C2D64EA}" srcOrd="0" destOrd="0" presId="urn:microsoft.com/office/officeart/2005/8/layout/chevron2"/>
    <dgm:cxn modelId="{CF5DAC0D-EB86-4DB1-A2C4-104699BF14EF}" type="presParOf" srcId="{270D7910-F9D4-4D13-B4A1-05FCDBE8C023}" destId="{C47BEBE8-11DF-4AB7-93AC-7C19096506E3}" srcOrd="1" destOrd="0" presId="urn:microsoft.com/office/officeart/2005/8/layout/chevron2"/>
    <dgm:cxn modelId="{EC916986-796D-4585-AB51-40C98DB2589F}" type="presParOf" srcId="{20E5D9F0-B97B-44C9-9889-B356ED81081E}" destId="{AE8EB93F-3470-41CA-97FE-C09B03A2887E}" srcOrd="15" destOrd="0" presId="urn:microsoft.com/office/officeart/2005/8/layout/chevron2"/>
    <dgm:cxn modelId="{0820254C-33B3-4493-94C5-A8F38F071E10}" type="presParOf" srcId="{20E5D9F0-B97B-44C9-9889-B356ED81081E}" destId="{7289CAF5-D49D-4083-B644-393D92A3CE1E}" srcOrd="16" destOrd="0" presId="urn:microsoft.com/office/officeart/2005/8/layout/chevron2"/>
    <dgm:cxn modelId="{8DBFB33F-64C4-4596-B064-B9DEEF348835}" type="presParOf" srcId="{7289CAF5-D49D-4083-B644-393D92A3CE1E}" destId="{6F11C755-5EDA-4895-9DAF-CA332385F051}" srcOrd="0" destOrd="0" presId="urn:microsoft.com/office/officeart/2005/8/layout/chevron2"/>
    <dgm:cxn modelId="{684D71E9-972B-4FA8-8ECC-139B0D13BE36}" type="presParOf" srcId="{7289CAF5-D49D-4083-B644-393D92A3CE1E}" destId="{8284A686-25FD-4609-9A12-EFE70954856E}" srcOrd="1" destOrd="0" presId="urn:microsoft.com/office/officeart/2005/8/layout/chevron2"/>
    <dgm:cxn modelId="{7C3B7058-6A4C-4B51-B29E-289DA42FF669}" type="presParOf" srcId="{20E5D9F0-B97B-44C9-9889-B356ED81081E}" destId="{B861D39E-CA1A-434B-B629-E9D7A6A606C9}" srcOrd="17" destOrd="0" presId="urn:microsoft.com/office/officeart/2005/8/layout/chevron2"/>
    <dgm:cxn modelId="{7ABABE4A-82E9-4FCE-8CE9-97672C5A001B}" type="presParOf" srcId="{20E5D9F0-B97B-44C9-9889-B356ED81081E}" destId="{BBE9A21F-3BD4-426B-A534-F6BF9E28E464}" srcOrd="18" destOrd="0" presId="urn:microsoft.com/office/officeart/2005/8/layout/chevron2"/>
    <dgm:cxn modelId="{039C1FCD-D90E-4219-835E-3485EACBD0DA}" type="presParOf" srcId="{BBE9A21F-3BD4-426B-A534-F6BF9E28E464}" destId="{58FD9623-3FF4-4AB6-BBD5-E678F57D67CE}" srcOrd="0" destOrd="0" presId="urn:microsoft.com/office/officeart/2005/8/layout/chevron2"/>
    <dgm:cxn modelId="{A0CEA61C-6A13-42CB-8FFC-CE701FB33435}" type="presParOf" srcId="{BBE9A21F-3BD4-426B-A534-F6BF9E28E464}" destId="{01B5934C-CE6D-487A-9522-27745513BCB2}" srcOrd="1" destOrd="0" presId="urn:microsoft.com/office/officeart/2005/8/layout/chevron2"/>
    <dgm:cxn modelId="{BD8C53CE-6467-4B48-A6FB-A076E927C3C1}" type="presParOf" srcId="{20E5D9F0-B97B-44C9-9889-B356ED81081E}" destId="{6C1C50F7-8B2C-4AE2-A8D4-B3A24EC3B06C}" srcOrd="19" destOrd="0" presId="urn:microsoft.com/office/officeart/2005/8/layout/chevron2"/>
    <dgm:cxn modelId="{2865C335-4D74-4EF0-A4E6-04E31F787927}" type="presParOf" srcId="{20E5D9F0-B97B-44C9-9889-B356ED81081E}" destId="{7445E348-B4B7-4799-9014-14CA07C77E67}" srcOrd="20" destOrd="0" presId="urn:microsoft.com/office/officeart/2005/8/layout/chevron2"/>
    <dgm:cxn modelId="{105D21CD-5CDE-4C45-AAFE-33B869D0AA01}" type="presParOf" srcId="{7445E348-B4B7-4799-9014-14CA07C77E67}" destId="{89D0874B-4BE8-4EBB-95A4-5A9046332BD1}" srcOrd="0" destOrd="0" presId="urn:microsoft.com/office/officeart/2005/8/layout/chevron2"/>
    <dgm:cxn modelId="{359F38AA-0526-42BE-9E2D-24ABDA40F863}" type="presParOf" srcId="{7445E348-B4B7-4799-9014-14CA07C77E67}" destId="{0344FC1D-1FC2-4E8A-AC70-C00D5E271A7E}" srcOrd="1" destOrd="0" presId="urn:microsoft.com/office/officeart/2005/8/layout/chevron2"/>
    <dgm:cxn modelId="{A8F31CF7-9B46-4760-B425-7F9589C0E1CF}" type="presParOf" srcId="{20E5D9F0-B97B-44C9-9889-B356ED81081E}" destId="{1B787E1F-814A-4931-B576-EDA3BDE1A678}" srcOrd="21" destOrd="0" presId="urn:microsoft.com/office/officeart/2005/8/layout/chevron2"/>
    <dgm:cxn modelId="{585C857F-05A8-4B0B-9DE0-A0795D079E44}" type="presParOf" srcId="{20E5D9F0-B97B-44C9-9889-B356ED81081E}" destId="{6F07F40B-749D-4B59-96BE-C0130A208513}" srcOrd="22" destOrd="0" presId="urn:microsoft.com/office/officeart/2005/8/layout/chevron2"/>
    <dgm:cxn modelId="{1C6CE2BF-3781-4D29-AA43-CA4F658E38DB}" type="presParOf" srcId="{6F07F40B-749D-4B59-96BE-C0130A208513}" destId="{06AF8057-B0F6-41D3-A315-0643782A8BA9}" srcOrd="0" destOrd="0" presId="urn:microsoft.com/office/officeart/2005/8/layout/chevron2"/>
    <dgm:cxn modelId="{8521FD21-4E91-4F7E-B3A8-8DD4EDD2A45A}" type="presParOf" srcId="{6F07F40B-749D-4B59-96BE-C0130A208513}" destId="{1D4A1704-40CC-4554-BD01-F8CEAA125FE1}"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5AAC79-3929-4B25-AAE2-2BD6E8E0199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A00E33A-CB59-4858-B235-B920D484656B}">
      <dgm:prSet phldrT="[Text]" custT="1"/>
      <dgm:spPr/>
      <dgm:t>
        <a:bodyPr/>
        <a:lstStyle/>
        <a:p>
          <a:r>
            <a:rPr lang="en-US" sz="2000" b="1" dirty="0">
              <a:solidFill>
                <a:srgbClr val="FFFF00"/>
              </a:solidFill>
              <a:latin typeface="Calibri" panose="020F0502020204030204" pitchFamily="34" charset="0"/>
              <a:cs typeface="Calibri" panose="020F0502020204030204" pitchFamily="34" charset="0"/>
            </a:rPr>
            <a:t>Empowering</a:t>
          </a:r>
        </a:p>
        <a:p>
          <a:r>
            <a:rPr lang="en-US" sz="2000" b="1" dirty="0">
              <a:solidFill>
                <a:srgbClr val="FFFF00"/>
              </a:solidFill>
              <a:latin typeface="Calibri" panose="020F0502020204030204" pitchFamily="34" charset="0"/>
              <a:cs typeface="Calibri" panose="020F0502020204030204" pitchFamily="34" charset="0"/>
            </a:rPr>
            <a:t>People</a:t>
          </a:r>
        </a:p>
      </dgm:t>
    </dgm:pt>
    <dgm:pt modelId="{5A214E19-0018-4AE1-9C3A-37A67577337B}" type="parTrans" cxnId="{2CA6DA49-E448-4DCC-A842-8E3BE76D11F5}">
      <dgm:prSet/>
      <dgm:spPr/>
      <dgm:t>
        <a:bodyPr/>
        <a:lstStyle/>
        <a:p>
          <a:endParaRPr lang="en-US" sz="2000" b="1">
            <a:solidFill>
              <a:srgbClr val="FFFF00"/>
            </a:solidFill>
            <a:latin typeface="Calibri" panose="020F0502020204030204" pitchFamily="34" charset="0"/>
            <a:cs typeface="Calibri" panose="020F0502020204030204" pitchFamily="34" charset="0"/>
          </a:endParaRPr>
        </a:p>
      </dgm:t>
    </dgm:pt>
    <dgm:pt modelId="{B2DE838A-DC96-4A87-B6F7-106E89F6F929}" type="sibTrans" cxnId="{2CA6DA49-E448-4DCC-A842-8E3BE76D11F5}">
      <dgm:prSet/>
      <dgm:spPr/>
      <dgm:t>
        <a:bodyPr/>
        <a:lstStyle/>
        <a:p>
          <a:endParaRPr lang="en-US" sz="2000" b="1">
            <a:solidFill>
              <a:srgbClr val="FFFF00"/>
            </a:solidFill>
            <a:latin typeface="Calibri" panose="020F0502020204030204" pitchFamily="34" charset="0"/>
            <a:cs typeface="Calibri" panose="020F0502020204030204" pitchFamily="34" charset="0"/>
          </a:endParaRPr>
        </a:p>
      </dgm:t>
    </dgm:pt>
    <dgm:pt modelId="{69DD3AB1-F449-4CA0-806F-48A308645B98}">
      <dgm:prSet phldrT="[Text]" custT="1"/>
      <dgm:spPr/>
      <dgm:t>
        <a:bodyPr/>
        <a:lstStyle/>
        <a:p>
          <a:r>
            <a:rPr lang="en-US" sz="2000" b="1" dirty="0">
              <a:solidFill>
                <a:srgbClr val="FFFF00"/>
              </a:solidFill>
              <a:latin typeface="Calibri" panose="020F0502020204030204" pitchFamily="34" charset="0"/>
              <a:cs typeface="Calibri" panose="020F0502020204030204" pitchFamily="34" charset="0"/>
            </a:rPr>
            <a:t>Innovating for Customers</a:t>
          </a:r>
        </a:p>
      </dgm:t>
    </dgm:pt>
    <dgm:pt modelId="{D01A8938-AEA1-4EAD-BC79-F04494431C43}" type="parTrans" cxnId="{87C175C0-BBA4-4506-A41A-F15F976A0C73}">
      <dgm:prSet/>
      <dgm:spPr/>
      <dgm:t>
        <a:bodyPr/>
        <a:lstStyle/>
        <a:p>
          <a:endParaRPr lang="en-US" sz="2000" b="1">
            <a:solidFill>
              <a:srgbClr val="FFFF00"/>
            </a:solidFill>
            <a:latin typeface="Calibri" panose="020F0502020204030204" pitchFamily="34" charset="0"/>
            <a:cs typeface="Calibri" panose="020F0502020204030204" pitchFamily="34" charset="0"/>
          </a:endParaRPr>
        </a:p>
      </dgm:t>
    </dgm:pt>
    <dgm:pt modelId="{119894FB-EC13-4BFB-BB90-91ED55D116C9}" type="sibTrans" cxnId="{87C175C0-BBA4-4506-A41A-F15F976A0C73}">
      <dgm:prSet/>
      <dgm:spPr/>
      <dgm:t>
        <a:bodyPr/>
        <a:lstStyle/>
        <a:p>
          <a:endParaRPr lang="en-US" sz="2000" b="1">
            <a:solidFill>
              <a:srgbClr val="FFFF00"/>
            </a:solidFill>
            <a:latin typeface="Calibri" panose="020F0502020204030204" pitchFamily="34" charset="0"/>
            <a:cs typeface="Calibri" panose="020F0502020204030204" pitchFamily="34" charset="0"/>
          </a:endParaRPr>
        </a:p>
      </dgm:t>
    </dgm:pt>
    <dgm:pt modelId="{1C295C79-A456-4BE9-8290-A6AEA2B75D37}">
      <dgm:prSet phldrT="[Text]" custT="1"/>
      <dgm:spPr/>
      <dgm:t>
        <a:bodyPr/>
        <a:lstStyle/>
        <a:p>
          <a:r>
            <a:rPr lang="en-US" sz="2000" b="1" dirty="0">
              <a:solidFill>
                <a:srgbClr val="FFFF00"/>
              </a:solidFill>
              <a:latin typeface="Calibri" panose="020F0502020204030204" pitchFamily="34" charset="0"/>
              <a:cs typeface="Calibri" panose="020F0502020204030204" pitchFamily="34" charset="0"/>
            </a:rPr>
            <a:t>Thriving through Diversity</a:t>
          </a:r>
        </a:p>
      </dgm:t>
    </dgm:pt>
    <dgm:pt modelId="{F80A2D4B-28A5-4012-B553-DC95C5BF1003}" type="parTrans" cxnId="{9F095936-6FC9-4144-85EB-2B921BC3A7DC}">
      <dgm:prSet/>
      <dgm:spPr/>
      <dgm:t>
        <a:bodyPr/>
        <a:lstStyle/>
        <a:p>
          <a:endParaRPr lang="en-US" sz="2000" b="1">
            <a:solidFill>
              <a:srgbClr val="FFFF00"/>
            </a:solidFill>
            <a:latin typeface="Calibri" panose="020F0502020204030204" pitchFamily="34" charset="0"/>
            <a:cs typeface="Calibri" panose="020F0502020204030204" pitchFamily="34" charset="0"/>
          </a:endParaRPr>
        </a:p>
      </dgm:t>
    </dgm:pt>
    <dgm:pt modelId="{6385125A-D2AE-4E21-BAB0-FD45FA3D028D}" type="sibTrans" cxnId="{9F095936-6FC9-4144-85EB-2B921BC3A7DC}">
      <dgm:prSet/>
      <dgm:spPr/>
      <dgm:t>
        <a:bodyPr/>
        <a:lstStyle/>
        <a:p>
          <a:endParaRPr lang="en-US" sz="2000" b="1">
            <a:solidFill>
              <a:srgbClr val="FFFF00"/>
            </a:solidFill>
            <a:latin typeface="Calibri" panose="020F0502020204030204" pitchFamily="34" charset="0"/>
            <a:cs typeface="Calibri" panose="020F0502020204030204" pitchFamily="34" charset="0"/>
          </a:endParaRPr>
        </a:p>
      </dgm:t>
    </dgm:pt>
    <dgm:pt modelId="{7483336E-9FE9-4367-8FA1-B38FD096AAD1}">
      <dgm:prSet phldrT="[Text]" custT="1"/>
      <dgm:spPr/>
      <dgm:t>
        <a:bodyPr/>
        <a:lstStyle/>
        <a:p>
          <a:r>
            <a:rPr lang="en-US" sz="2000" b="1" dirty="0">
              <a:solidFill>
                <a:srgbClr val="FFFF00"/>
              </a:solidFill>
              <a:latin typeface="Calibri" panose="020F0502020204030204" pitchFamily="34" charset="0"/>
              <a:cs typeface="Calibri" panose="020F0502020204030204" pitchFamily="34" charset="0"/>
            </a:rPr>
            <a:t>Passion to Excel</a:t>
          </a:r>
        </a:p>
      </dgm:t>
    </dgm:pt>
    <dgm:pt modelId="{272B5A1B-E76D-4053-8730-68542C45A515}" type="parTrans" cxnId="{A6FF7990-8801-4583-BED0-AAA951A75F98}">
      <dgm:prSet/>
      <dgm:spPr/>
      <dgm:t>
        <a:bodyPr/>
        <a:lstStyle/>
        <a:p>
          <a:endParaRPr lang="en-US" sz="2000" b="1">
            <a:solidFill>
              <a:srgbClr val="FFFF00"/>
            </a:solidFill>
            <a:latin typeface="Calibri" panose="020F0502020204030204" pitchFamily="34" charset="0"/>
            <a:cs typeface="Calibri" panose="020F0502020204030204" pitchFamily="34" charset="0"/>
          </a:endParaRPr>
        </a:p>
      </dgm:t>
    </dgm:pt>
    <dgm:pt modelId="{4B4C6F26-7E30-43DE-B674-53D756B031C9}" type="sibTrans" cxnId="{A6FF7990-8801-4583-BED0-AAA951A75F98}">
      <dgm:prSet/>
      <dgm:spPr/>
      <dgm:t>
        <a:bodyPr/>
        <a:lstStyle/>
        <a:p>
          <a:endParaRPr lang="en-US" sz="2000" b="1">
            <a:solidFill>
              <a:srgbClr val="FFFF00"/>
            </a:solidFill>
            <a:latin typeface="Calibri" panose="020F0502020204030204" pitchFamily="34" charset="0"/>
            <a:cs typeface="Calibri" panose="020F0502020204030204" pitchFamily="34" charset="0"/>
          </a:endParaRPr>
        </a:p>
      </dgm:t>
    </dgm:pt>
    <dgm:pt modelId="{48F1DC45-23B2-4A57-A8B3-C74A78D6F081}">
      <dgm:prSet phldrT="[Text]" custT="1"/>
      <dgm:spPr/>
      <dgm:t>
        <a:bodyPr/>
        <a:lstStyle/>
        <a:p>
          <a:r>
            <a:rPr lang="en-US" sz="2000" b="1" dirty="0">
              <a:solidFill>
                <a:srgbClr val="FFC000"/>
              </a:solidFill>
              <a:latin typeface="Calibri" panose="020F0502020204030204" pitchFamily="34" charset="0"/>
              <a:cs typeface="Calibri" panose="020F0502020204030204" pitchFamily="34" charset="0"/>
            </a:rPr>
            <a:t>OUR VALUES</a:t>
          </a:r>
        </a:p>
      </dgm:t>
    </dgm:pt>
    <dgm:pt modelId="{DF204A02-EA9E-4539-9319-B0EE965D321D}" type="parTrans" cxnId="{814A21AE-5479-4DCA-A44B-0309B5A49073}">
      <dgm:prSet/>
      <dgm:spPr/>
      <dgm:t>
        <a:bodyPr/>
        <a:lstStyle/>
        <a:p>
          <a:endParaRPr lang="en-US"/>
        </a:p>
      </dgm:t>
    </dgm:pt>
    <dgm:pt modelId="{4EE7993D-D29F-4829-B369-1F30C46A54E1}" type="sibTrans" cxnId="{814A21AE-5479-4DCA-A44B-0309B5A49073}">
      <dgm:prSet/>
      <dgm:spPr/>
      <dgm:t>
        <a:bodyPr/>
        <a:lstStyle/>
        <a:p>
          <a:endParaRPr lang="en-US"/>
        </a:p>
      </dgm:t>
    </dgm:pt>
    <dgm:pt modelId="{D314D152-C2F8-4924-8615-19B088DD3466}" type="pres">
      <dgm:prSet presAssocID="{945AAC79-3929-4B25-AAE2-2BD6E8E01996}" presName="diagram" presStyleCnt="0">
        <dgm:presLayoutVars>
          <dgm:dir/>
          <dgm:resizeHandles val="exact"/>
        </dgm:presLayoutVars>
      </dgm:prSet>
      <dgm:spPr/>
    </dgm:pt>
    <dgm:pt modelId="{27F13999-F259-48D4-B74C-566109E96154}" type="pres">
      <dgm:prSet presAssocID="{48F1DC45-23B2-4A57-A8B3-C74A78D6F081}" presName="node" presStyleLbl="node1" presStyleIdx="0" presStyleCnt="1" custLinFactNeighborY="-18267">
        <dgm:presLayoutVars>
          <dgm:bulletEnabled val="1"/>
        </dgm:presLayoutVars>
      </dgm:prSet>
      <dgm:spPr/>
    </dgm:pt>
  </dgm:ptLst>
  <dgm:cxnLst>
    <dgm:cxn modelId="{F27DC927-4DB5-4C25-90C6-6E9236BAF6FF}" type="presOf" srcId="{1C295C79-A456-4BE9-8290-A6AEA2B75D37}" destId="{27F13999-F259-48D4-B74C-566109E96154}" srcOrd="0" destOrd="3" presId="urn:microsoft.com/office/officeart/2005/8/layout/default"/>
    <dgm:cxn modelId="{9F095936-6FC9-4144-85EB-2B921BC3A7DC}" srcId="{48F1DC45-23B2-4A57-A8B3-C74A78D6F081}" destId="{1C295C79-A456-4BE9-8290-A6AEA2B75D37}" srcOrd="2" destOrd="0" parTransId="{F80A2D4B-28A5-4012-B553-DC95C5BF1003}" sibTransId="{6385125A-D2AE-4E21-BAB0-FD45FA3D028D}"/>
    <dgm:cxn modelId="{2CA6DA49-E448-4DCC-A842-8E3BE76D11F5}" srcId="{48F1DC45-23B2-4A57-A8B3-C74A78D6F081}" destId="{8A00E33A-CB59-4858-B235-B920D484656B}" srcOrd="0" destOrd="0" parTransId="{5A214E19-0018-4AE1-9C3A-37A67577337B}" sibTransId="{B2DE838A-DC96-4A87-B6F7-106E89F6F929}"/>
    <dgm:cxn modelId="{D24D2D6A-1FB9-48AA-A931-B3C33B186D0D}" type="presOf" srcId="{8A00E33A-CB59-4858-B235-B920D484656B}" destId="{27F13999-F259-48D4-B74C-566109E96154}" srcOrd="0" destOrd="1" presId="urn:microsoft.com/office/officeart/2005/8/layout/default"/>
    <dgm:cxn modelId="{A6FF7990-8801-4583-BED0-AAA951A75F98}" srcId="{48F1DC45-23B2-4A57-A8B3-C74A78D6F081}" destId="{7483336E-9FE9-4367-8FA1-B38FD096AAD1}" srcOrd="3" destOrd="0" parTransId="{272B5A1B-E76D-4053-8730-68542C45A515}" sibTransId="{4B4C6F26-7E30-43DE-B674-53D756B031C9}"/>
    <dgm:cxn modelId="{C9C0B5A0-E94E-402F-BC30-8C82BDD620C1}" type="presOf" srcId="{945AAC79-3929-4B25-AAE2-2BD6E8E01996}" destId="{D314D152-C2F8-4924-8615-19B088DD3466}" srcOrd="0" destOrd="0" presId="urn:microsoft.com/office/officeart/2005/8/layout/default"/>
    <dgm:cxn modelId="{814A21AE-5479-4DCA-A44B-0309B5A49073}" srcId="{945AAC79-3929-4B25-AAE2-2BD6E8E01996}" destId="{48F1DC45-23B2-4A57-A8B3-C74A78D6F081}" srcOrd="0" destOrd="0" parTransId="{DF204A02-EA9E-4539-9319-B0EE965D321D}" sibTransId="{4EE7993D-D29F-4829-B369-1F30C46A54E1}"/>
    <dgm:cxn modelId="{D16BC8B4-28E0-42DB-B30F-66BF2C7189A1}" type="presOf" srcId="{7483336E-9FE9-4367-8FA1-B38FD096AAD1}" destId="{27F13999-F259-48D4-B74C-566109E96154}" srcOrd="0" destOrd="4" presId="urn:microsoft.com/office/officeart/2005/8/layout/default"/>
    <dgm:cxn modelId="{30FD52BE-7CAF-466C-AE96-2CB055EFE5C4}" type="presOf" srcId="{48F1DC45-23B2-4A57-A8B3-C74A78D6F081}" destId="{27F13999-F259-48D4-B74C-566109E96154}" srcOrd="0" destOrd="0" presId="urn:microsoft.com/office/officeart/2005/8/layout/default"/>
    <dgm:cxn modelId="{87C175C0-BBA4-4506-A41A-F15F976A0C73}" srcId="{48F1DC45-23B2-4A57-A8B3-C74A78D6F081}" destId="{69DD3AB1-F449-4CA0-806F-48A308645B98}" srcOrd="1" destOrd="0" parTransId="{D01A8938-AEA1-4EAD-BC79-F04494431C43}" sibTransId="{119894FB-EC13-4BFB-BB90-91ED55D116C9}"/>
    <dgm:cxn modelId="{F9B1C7C1-B679-469B-B060-4E7DD988CF93}" type="presOf" srcId="{69DD3AB1-F449-4CA0-806F-48A308645B98}" destId="{27F13999-F259-48D4-B74C-566109E96154}" srcOrd="0" destOrd="2" presId="urn:microsoft.com/office/officeart/2005/8/layout/default"/>
    <dgm:cxn modelId="{49AC6370-8086-4F59-9478-96A54A5D3CC0}" type="presParOf" srcId="{D314D152-C2F8-4924-8615-19B088DD3466}" destId="{27F13999-F259-48D4-B74C-566109E96154}"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5AAC79-3929-4B25-AAE2-2BD6E8E0199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A00E33A-CB59-4858-B235-B920D484656B}">
      <dgm:prSet phldrT="[Text]" custT="1"/>
      <dgm:spPr/>
      <dgm:t>
        <a:bodyPr/>
        <a:lstStyle/>
        <a:p>
          <a:r>
            <a:rPr lang="en-US" sz="2000" b="1" dirty="0">
              <a:solidFill>
                <a:srgbClr val="FFFF00"/>
              </a:solidFill>
              <a:latin typeface="Calibri" panose="020F0502020204030204" pitchFamily="34" charset="0"/>
              <a:cs typeface="Calibri" panose="020F0502020204030204" pitchFamily="34" charset="0"/>
            </a:rPr>
            <a:t>Safety </a:t>
          </a:r>
        </a:p>
      </dgm:t>
    </dgm:pt>
    <dgm:pt modelId="{5A214E19-0018-4AE1-9C3A-37A67577337B}" type="parTrans" cxnId="{2CA6DA49-E448-4DCC-A842-8E3BE76D11F5}">
      <dgm:prSet/>
      <dgm:spPr/>
      <dgm:t>
        <a:bodyPr/>
        <a:lstStyle/>
        <a:p>
          <a:endParaRPr lang="en-US" sz="2000" b="1">
            <a:solidFill>
              <a:srgbClr val="FFFF00"/>
            </a:solidFill>
            <a:latin typeface="Calibri" panose="020F0502020204030204" pitchFamily="34" charset="0"/>
            <a:cs typeface="Calibri" panose="020F0502020204030204" pitchFamily="34" charset="0"/>
          </a:endParaRPr>
        </a:p>
      </dgm:t>
    </dgm:pt>
    <dgm:pt modelId="{B2DE838A-DC96-4A87-B6F7-106E89F6F929}" type="sibTrans" cxnId="{2CA6DA49-E448-4DCC-A842-8E3BE76D11F5}">
      <dgm:prSet/>
      <dgm:spPr/>
      <dgm:t>
        <a:bodyPr/>
        <a:lstStyle/>
        <a:p>
          <a:endParaRPr lang="en-US" sz="2000" b="1">
            <a:solidFill>
              <a:srgbClr val="FFFF00"/>
            </a:solidFill>
            <a:latin typeface="Calibri" panose="020F0502020204030204" pitchFamily="34" charset="0"/>
            <a:cs typeface="Calibri" panose="020F0502020204030204" pitchFamily="34" charset="0"/>
          </a:endParaRPr>
        </a:p>
      </dgm:t>
    </dgm:pt>
    <dgm:pt modelId="{48F1DC45-23B2-4A57-A8B3-C74A78D6F081}">
      <dgm:prSet phldrT="[Text]" custT="1"/>
      <dgm:spPr/>
      <dgm:t>
        <a:bodyPr/>
        <a:lstStyle/>
        <a:p>
          <a:r>
            <a:rPr lang="en-US" sz="2000" b="1" dirty="0">
              <a:solidFill>
                <a:srgbClr val="FFC000"/>
              </a:solidFill>
              <a:latin typeface="Calibri" panose="020F0502020204030204" pitchFamily="34" charset="0"/>
              <a:cs typeface="Calibri" panose="020F0502020204030204" pitchFamily="34" charset="0"/>
            </a:rPr>
            <a:t>OUR PRINCIPLES</a:t>
          </a:r>
        </a:p>
      </dgm:t>
    </dgm:pt>
    <dgm:pt modelId="{DF204A02-EA9E-4539-9319-B0EE965D321D}" type="parTrans" cxnId="{814A21AE-5479-4DCA-A44B-0309B5A49073}">
      <dgm:prSet/>
      <dgm:spPr/>
      <dgm:t>
        <a:bodyPr/>
        <a:lstStyle/>
        <a:p>
          <a:endParaRPr lang="en-US"/>
        </a:p>
      </dgm:t>
    </dgm:pt>
    <dgm:pt modelId="{4EE7993D-D29F-4829-B369-1F30C46A54E1}" type="sibTrans" cxnId="{814A21AE-5479-4DCA-A44B-0309B5A49073}">
      <dgm:prSet/>
      <dgm:spPr/>
      <dgm:t>
        <a:bodyPr/>
        <a:lstStyle/>
        <a:p>
          <a:endParaRPr lang="en-US"/>
        </a:p>
      </dgm:t>
    </dgm:pt>
    <dgm:pt modelId="{5B1C6502-2BB6-4958-9752-3592587EC57F}">
      <dgm:prSet custT="1"/>
      <dgm:spPr/>
      <dgm:t>
        <a:bodyPr/>
        <a:lstStyle/>
        <a:p>
          <a:r>
            <a:rPr lang="en-US" sz="2000" b="1" dirty="0">
              <a:solidFill>
                <a:srgbClr val="FFFF00"/>
              </a:solidFill>
              <a:latin typeface="Calibri" panose="020F0502020204030204" pitchFamily="34" charset="0"/>
              <a:cs typeface="Calibri" panose="020F0502020204030204" pitchFamily="34" charset="0"/>
            </a:rPr>
            <a:t>Integrity</a:t>
          </a:r>
        </a:p>
      </dgm:t>
    </dgm:pt>
    <dgm:pt modelId="{755244CF-4EEA-4B65-97D7-8265FEA24BA6}" type="parTrans" cxnId="{F36D7044-854C-482A-9FD2-3B3B51E7117C}">
      <dgm:prSet/>
      <dgm:spPr/>
      <dgm:t>
        <a:bodyPr/>
        <a:lstStyle/>
        <a:p>
          <a:endParaRPr lang="en-US"/>
        </a:p>
      </dgm:t>
    </dgm:pt>
    <dgm:pt modelId="{D8FB5A21-0574-420B-9266-7F6289A14961}" type="sibTrans" cxnId="{F36D7044-854C-482A-9FD2-3B3B51E7117C}">
      <dgm:prSet/>
      <dgm:spPr/>
      <dgm:t>
        <a:bodyPr/>
        <a:lstStyle/>
        <a:p>
          <a:endParaRPr lang="en-US"/>
        </a:p>
      </dgm:t>
    </dgm:pt>
    <dgm:pt modelId="{5C518317-C283-4CEC-9398-5250224DEB02}">
      <dgm:prSet custT="1"/>
      <dgm:spPr/>
      <dgm:t>
        <a:bodyPr/>
        <a:lstStyle/>
        <a:p>
          <a:r>
            <a:rPr lang="en-US" sz="2000" b="1" dirty="0">
              <a:solidFill>
                <a:srgbClr val="FFFF00"/>
              </a:solidFill>
              <a:latin typeface="Calibri" panose="020F0502020204030204" pitchFamily="34" charset="0"/>
              <a:cs typeface="Calibri" panose="020F0502020204030204" pitchFamily="34" charset="0"/>
            </a:rPr>
            <a:t>Sustainability</a:t>
          </a:r>
        </a:p>
      </dgm:t>
    </dgm:pt>
    <dgm:pt modelId="{6DA3FBC6-0B2C-4B67-B2D8-683A13903E83}" type="parTrans" cxnId="{1FF64476-C5FE-4904-AAA4-D93E4EAEC5C0}">
      <dgm:prSet/>
      <dgm:spPr/>
      <dgm:t>
        <a:bodyPr/>
        <a:lstStyle/>
        <a:p>
          <a:endParaRPr lang="en-US"/>
        </a:p>
      </dgm:t>
    </dgm:pt>
    <dgm:pt modelId="{268B549C-969F-4E9A-BE96-23E13AD0F0AA}" type="sibTrans" cxnId="{1FF64476-C5FE-4904-AAA4-D93E4EAEC5C0}">
      <dgm:prSet/>
      <dgm:spPr/>
      <dgm:t>
        <a:bodyPr/>
        <a:lstStyle/>
        <a:p>
          <a:endParaRPr lang="en-US"/>
        </a:p>
      </dgm:t>
    </dgm:pt>
    <dgm:pt modelId="{22A322FB-0C17-43AD-93A1-63E966723A12}">
      <dgm:prSet custT="1"/>
      <dgm:spPr/>
      <dgm:t>
        <a:bodyPr/>
        <a:lstStyle/>
        <a:p>
          <a:r>
            <a:rPr lang="en-US" sz="2000" b="1" dirty="0">
              <a:solidFill>
                <a:srgbClr val="FFFF00"/>
              </a:solidFill>
              <a:latin typeface="Calibri" panose="020F0502020204030204" pitchFamily="34" charset="0"/>
              <a:cs typeface="Calibri" panose="020F0502020204030204" pitchFamily="34" charset="0"/>
            </a:rPr>
            <a:t>Respect</a:t>
          </a:r>
        </a:p>
      </dgm:t>
    </dgm:pt>
    <dgm:pt modelId="{3CC66B64-5A74-4B59-8852-276F6E2A672D}" type="parTrans" cxnId="{8011EE08-ADEA-4CB7-81E3-281F8131A1A4}">
      <dgm:prSet/>
      <dgm:spPr/>
      <dgm:t>
        <a:bodyPr/>
        <a:lstStyle/>
        <a:p>
          <a:endParaRPr lang="en-US"/>
        </a:p>
      </dgm:t>
    </dgm:pt>
    <dgm:pt modelId="{BB7F39A4-C683-4CE2-8CF6-71B656C8D427}" type="sibTrans" cxnId="{8011EE08-ADEA-4CB7-81E3-281F8131A1A4}">
      <dgm:prSet/>
      <dgm:spPr/>
      <dgm:t>
        <a:bodyPr/>
        <a:lstStyle/>
        <a:p>
          <a:endParaRPr lang="en-US"/>
        </a:p>
      </dgm:t>
    </dgm:pt>
    <dgm:pt modelId="{D314D152-C2F8-4924-8615-19B088DD3466}" type="pres">
      <dgm:prSet presAssocID="{945AAC79-3929-4B25-AAE2-2BD6E8E01996}" presName="diagram" presStyleCnt="0">
        <dgm:presLayoutVars>
          <dgm:dir/>
          <dgm:resizeHandles val="exact"/>
        </dgm:presLayoutVars>
      </dgm:prSet>
      <dgm:spPr/>
    </dgm:pt>
    <dgm:pt modelId="{27F13999-F259-48D4-B74C-566109E96154}" type="pres">
      <dgm:prSet presAssocID="{48F1DC45-23B2-4A57-A8B3-C74A78D6F081}" presName="node" presStyleLbl="node1" presStyleIdx="0" presStyleCnt="1" custLinFactNeighborY="-18267">
        <dgm:presLayoutVars>
          <dgm:bulletEnabled val="1"/>
        </dgm:presLayoutVars>
      </dgm:prSet>
      <dgm:spPr/>
    </dgm:pt>
  </dgm:ptLst>
  <dgm:cxnLst>
    <dgm:cxn modelId="{8011EE08-ADEA-4CB7-81E3-281F8131A1A4}" srcId="{48F1DC45-23B2-4A57-A8B3-C74A78D6F081}" destId="{22A322FB-0C17-43AD-93A1-63E966723A12}" srcOrd="3" destOrd="0" parTransId="{3CC66B64-5A74-4B59-8852-276F6E2A672D}" sibTransId="{BB7F39A4-C683-4CE2-8CF6-71B656C8D427}"/>
    <dgm:cxn modelId="{F36D7044-854C-482A-9FD2-3B3B51E7117C}" srcId="{48F1DC45-23B2-4A57-A8B3-C74A78D6F081}" destId="{5B1C6502-2BB6-4958-9752-3592587EC57F}" srcOrd="1" destOrd="0" parTransId="{755244CF-4EEA-4B65-97D7-8265FEA24BA6}" sibTransId="{D8FB5A21-0574-420B-9266-7F6289A14961}"/>
    <dgm:cxn modelId="{CF82A845-9064-46A5-B1AD-CD0450829014}" type="presOf" srcId="{5B1C6502-2BB6-4958-9752-3592587EC57F}" destId="{27F13999-F259-48D4-B74C-566109E96154}" srcOrd="0" destOrd="2" presId="urn:microsoft.com/office/officeart/2005/8/layout/default"/>
    <dgm:cxn modelId="{2CA6DA49-E448-4DCC-A842-8E3BE76D11F5}" srcId="{48F1DC45-23B2-4A57-A8B3-C74A78D6F081}" destId="{8A00E33A-CB59-4858-B235-B920D484656B}" srcOrd="0" destOrd="0" parTransId="{5A214E19-0018-4AE1-9C3A-37A67577337B}" sibTransId="{B2DE838A-DC96-4A87-B6F7-106E89F6F929}"/>
    <dgm:cxn modelId="{D24D2D6A-1FB9-48AA-A931-B3C33B186D0D}" type="presOf" srcId="{8A00E33A-CB59-4858-B235-B920D484656B}" destId="{27F13999-F259-48D4-B74C-566109E96154}" srcOrd="0" destOrd="1" presId="urn:microsoft.com/office/officeart/2005/8/layout/default"/>
    <dgm:cxn modelId="{1FF64476-C5FE-4904-AAA4-D93E4EAEC5C0}" srcId="{48F1DC45-23B2-4A57-A8B3-C74A78D6F081}" destId="{5C518317-C283-4CEC-9398-5250224DEB02}" srcOrd="2" destOrd="0" parTransId="{6DA3FBC6-0B2C-4B67-B2D8-683A13903E83}" sibTransId="{268B549C-969F-4E9A-BE96-23E13AD0F0AA}"/>
    <dgm:cxn modelId="{54907D87-EFB3-4BCF-B477-70C8824ED31E}" type="presOf" srcId="{22A322FB-0C17-43AD-93A1-63E966723A12}" destId="{27F13999-F259-48D4-B74C-566109E96154}" srcOrd="0" destOrd="4" presId="urn:microsoft.com/office/officeart/2005/8/layout/default"/>
    <dgm:cxn modelId="{C9C0B5A0-E94E-402F-BC30-8C82BDD620C1}" type="presOf" srcId="{945AAC79-3929-4B25-AAE2-2BD6E8E01996}" destId="{D314D152-C2F8-4924-8615-19B088DD3466}" srcOrd="0" destOrd="0" presId="urn:microsoft.com/office/officeart/2005/8/layout/default"/>
    <dgm:cxn modelId="{814A21AE-5479-4DCA-A44B-0309B5A49073}" srcId="{945AAC79-3929-4B25-AAE2-2BD6E8E01996}" destId="{48F1DC45-23B2-4A57-A8B3-C74A78D6F081}" srcOrd="0" destOrd="0" parTransId="{DF204A02-EA9E-4539-9319-B0EE965D321D}" sibTransId="{4EE7993D-D29F-4829-B369-1F30C46A54E1}"/>
    <dgm:cxn modelId="{30FD52BE-7CAF-466C-AE96-2CB055EFE5C4}" type="presOf" srcId="{48F1DC45-23B2-4A57-A8B3-C74A78D6F081}" destId="{27F13999-F259-48D4-B74C-566109E96154}" srcOrd="0" destOrd="0" presId="urn:microsoft.com/office/officeart/2005/8/layout/default"/>
    <dgm:cxn modelId="{176B80C7-A837-468F-A886-2CDA75C1F0F9}" type="presOf" srcId="{5C518317-C283-4CEC-9398-5250224DEB02}" destId="{27F13999-F259-48D4-B74C-566109E96154}" srcOrd="0" destOrd="3" presId="urn:microsoft.com/office/officeart/2005/8/layout/default"/>
    <dgm:cxn modelId="{49AC6370-8086-4F59-9478-96A54A5D3CC0}" type="presParOf" srcId="{D314D152-C2F8-4924-8615-19B088DD3466}" destId="{27F13999-F259-48D4-B74C-566109E96154}"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D327EA-8A15-4D4E-B11D-801673048302}" type="doc">
      <dgm:prSet loTypeId="urn:microsoft.com/office/officeart/2005/8/layout/pList2" loCatId="list" qsTypeId="urn:microsoft.com/office/officeart/2005/8/quickstyle/3d2" qsCatId="3D" csTypeId="urn:microsoft.com/office/officeart/2005/8/colors/accent1_2" csCatId="accent1" phldr="1"/>
      <dgm:spPr/>
    </dgm:pt>
    <dgm:pt modelId="{BB35E459-0241-47D7-AF98-5BEC366F9CF3}">
      <dgm:prSet phldrT="[Text]" custT="1"/>
      <dgm:spPr/>
      <dgm:t>
        <a:bodyPr/>
        <a:lstStyle/>
        <a:p>
          <a:pPr algn="ctr"/>
          <a:r>
            <a:rPr lang="en-US" sz="2600" dirty="0"/>
            <a:t>Bulk</a:t>
          </a:r>
        </a:p>
        <a:p>
          <a:pPr algn="just"/>
          <a:r>
            <a:rPr lang="en-US" sz="1800" dirty="0"/>
            <a:t>Gases supplied through large road tankers, delivered in storage tanks at customer sites</a:t>
          </a:r>
          <a:endParaRPr lang="en-US" sz="600" dirty="0"/>
        </a:p>
        <a:p>
          <a:pPr algn="just"/>
          <a:endParaRPr lang="en-US" sz="1400" dirty="0"/>
        </a:p>
      </dgm:t>
    </dgm:pt>
    <dgm:pt modelId="{4599B614-E8AB-488B-85FC-4EE8BEF47DE0}" type="parTrans" cxnId="{FB9AB3D0-D4BC-472C-A4E2-FF2F5B6F2A81}">
      <dgm:prSet/>
      <dgm:spPr/>
      <dgm:t>
        <a:bodyPr/>
        <a:lstStyle/>
        <a:p>
          <a:pPr algn="just"/>
          <a:endParaRPr lang="en-US"/>
        </a:p>
      </dgm:t>
    </dgm:pt>
    <dgm:pt modelId="{DBECA823-F2E9-4D2D-BB84-74B2388691D0}" type="sibTrans" cxnId="{FB9AB3D0-D4BC-472C-A4E2-FF2F5B6F2A81}">
      <dgm:prSet/>
      <dgm:spPr/>
      <dgm:t>
        <a:bodyPr/>
        <a:lstStyle/>
        <a:p>
          <a:pPr algn="just"/>
          <a:endParaRPr lang="en-US"/>
        </a:p>
      </dgm:t>
    </dgm:pt>
    <dgm:pt modelId="{0DC51DFE-CDF6-461C-9BF3-726BDFD3B34D}">
      <dgm:prSet phldrT="[Text]" custT="1"/>
      <dgm:spPr/>
      <dgm:t>
        <a:bodyPr/>
        <a:lstStyle/>
        <a:p>
          <a:pPr marL="0" lvl="0" indent="0" algn="ctr" defTabSz="1155700">
            <a:lnSpc>
              <a:spcPct val="90000"/>
            </a:lnSpc>
            <a:spcBef>
              <a:spcPct val="0"/>
            </a:spcBef>
            <a:spcAft>
              <a:spcPct val="35000"/>
            </a:spcAft>
            <a:buNone/>
          </a:pPr>
          <a:r>
            <a:rPr lang="en-US" sz="2600" kern="1200" dirty="0">
              <a:solidFill>
                <a:srgbClr val="FFFFFF"/>
              </a:solidFill>
              <a:latin typeface="Century Gothic"/>
              <a:ea typeface="+mn-ea"/>
              <a:cs typeface="+mn-cs"/>
            </a:rPr>
            <a:t>Tonnage</a:t>
          </a:r>
        </a:p>
        <a:p>
          <a:pPr marL="0" lvl="0" algn="just" defTabSz="889000">
            <a:lnSpc>
              <a:spcPct val="90000"/>
            </a:lnSpc>
            <a:spcBef>
              <a:spcPct val="0"/>
            </a:spcBef>
            <a:spcAft>
              <a:spcPct val="35000"/>
            </a:spcAft>
            <a:buNone/>
          </a:pPr>
          <a:r>
            <a:rPr lang="en-US" sz="1800" kern="1200" dirty="0">
              <a:solidFill>
                <a:srgbClr val="FFFFFF"/>
              </a:solidFill>
              <a:latin typeface="Century Gothic"/>
              <a:ea typeface="+mn-ea"/>
              <a:cs typeface="+mn-cs"/>
            </a:rPr>
            <a:t>Gases supplied at customer sites by turnkey plants designed for specific customers</a:t>
          </a:r>
        </a:p>
      </dgm:t>
    </dgm:pt>
    <dgm:pt modelId="{ECF1555F-204B-4B55-9D2D-D660BEF06BE9}" type="parTrans" cxnId="{6EF860D9-50A0-48FD-88FD-D79E5E8EAF5D}">
      <dgm:prSet/>
      <dgm:spPr/>
      <dgm:t>
        <a:bodyPr/>
        <a:lstStyle/>
        <a:p>
          <a:pPr algn="just"/>
          <a:endParaRPr lang="en-US"/>
        </a:p>
      </dgm:t>
    </dgm:pt>
    <dgm:pt modelId="{606B76F6-2BF9-43C7-B34F-D84C273F6C64}" type="sibTrans" cxnId="{6EF860D9-50A0-48FD-88FD-D79E5E8EAF5D}">
      <dgm:prSet/>
      <dgm:spPr/>
      <dgm:t>
        <a:bodyPr/>
        <a:lstStyle/>
        <a:p>
          <a:pPr algn="just"/>
          <a:endParaRPr lang="en-US"/>
        </a:p>
      </dgm:t>
    </dgm:pt>
    <dgm:pt modelId="{4BAE7988-2326-4606-BEBB-F4C6DEDD3F70}">
      <dgm:prSet phldrT="[Text]" custT="1"/>
      <dgm:spPr/>
      <dgm:t>
        <a:bodyPr/>
        <a:lstStyle/>
        <a:p>
          <a:pPr algn="ctr"/>
          <a:r>
            <a:rPr lang="en-US" sz="2600" kern="1200" dirty="0">
              <a:solidFill>
                <a:srgbClr val="FFFFFF"/>
              </a:solidFill>
              <a:latin typeface="Century Gothic"/>
              <a:ea typeface="+mn-ea"/>
              <a:cs typeface="+mn-cs"/>
            </a:rPr>
            <a:t>PGP</a:t>
          </a:r>
        </a:p>
        <a:p>
          <a:pPr algn="just"/>
          <a:r>
            <a:rPr lang="en-US" sz="1800" kern="1200" dirty="0">
              <a:solidFill>
                <a:srgbClr val="FFFFFF"/>
              </a:solidFill>
              <a:latin typeface="Century Gothic"/>
              <a:ea typeface="+mn-ea"/>
              <a:cs typeface="+mn-cs"/>
            </a:rPr>
            <a:t>Compressed gases of industrial and specialty grade along with gas/ arc equipment &amp; hardgoods for welding cutting </a:t>
          </a:r>
        </a:p>
        <a:p>
          <a:pPr algn="just"/>
          <a:endParaRPr lang="en-US" sz="2600" kern="1200" dirty="0">
            <a:solidFill>
              <a:srgbClr val="FFFFFF"/>
            </a:solidFill>
            <a:latin typeface="Century Gothic"/>
            <a:ea typeface="+mn-ea"/>
            <a:cs typeface="+mn-cs"/>
          </a:endParaRPr>
        </a:p>
      </dgm:t>
    </dgm:pt>
    <dgm:pt modelId="{8259B002-F30F-4CD2-A68A-DC05892AFCA7}" type="parTrans" cxnId="{75C952DF-CED0-4957-BF43-89A5ECAE4FEF}">
      <dgm:prSet/>
      <dgm:spPr/>
      <dgm:t>
        <a:bodyPr/>
        <a:lstStyle/>
        <a:p>
          <a:pPr algn="just"/>
          <a:endParaRPr lang="en-US"/>
        </a:p>
      </dgm:t>
    </dgm:pt>
    <dgm:pt modelId="{424D6847-C012-4AE1-847B-3E5AAC42A94B}" type="sibTrans" cxnId="{75C952DF-CED0-4957-BF43-89A5ECAE4FEF}">
      <dgm:prSet/>
      <dgm:spPr/>
      <dgm:t>
        <a:bodyPr/>
        <a:lstStyle/>
        <a:p>
          <a:pPr algn="just"/>
          <a:endParaRPr lang="en-US"/>
        </a:p>
      </dgm:t>
    </dgm:pt>
    <dgm:pt modelId="{CC74E543-7684-4C87-B89B-81A9A3A872D1}">
      <dgm:prSet custT="1"/>
      <dgm:spPr/>
      <dgm:t>
        <a:bodyPr/>
        <a:lstStyle/>
        <a:p>
          <a:pPr algn="ctr"/>
          <a:r>
            <a:rPr lang="en-US" sz="2600" kern="1200" dirty="0">
              <a:solidFill>
                <a:srgbClr val="FFFFFF"/>
              </a:solidFill>
              <a:latin typeface="Century Gothic"/>
              <a:ea typeface="+mn-ea"/>
              <a:cs typeface="+mn-cs"/>
            </a:rPr>
            <a:t>Healthcare</a:t>
          </a:r>
        </a:p>
        <a:p>
          <a:pPr algn="just"/>
          <a:r>
            <a:rPr lang="en-US" sz="1800" kern="1200" dirty="0">
              <a:solidFill>
                <a:srgbClr val="FFFFFF"/>
              </a:solidFill>
              <a:latin typeface="Century Gothic"/>
              <a:ea typeface="+mn-ea"/>
              <a:cs typeface="+mn-cs"/>
            </a:rPr>
            <a:t>Medical grade gases along with associated services like designing and installation gas pipeline for hospitals</a:t>
          </a:r>
        </a:p>
      </dgm:t>
    </dgm:pt>
    <dgm:pt modelId="{F3E65118-4DB1-4D9F-9E0B-B722550D0E8E}" type="parTrans" cxnId="{10C2B1C0-F261-4760-B594-4D014BBCD500}">
      <dgm:prSet/>
      <dgm:spPr/>
      <dgm:t>
        <a:bodyPr/>
        <a:lstStyle/>
        <a:p>
          <a:pPr algn="just"/>
          <a:endParaRPr lang="en-US"/>
        </a:p>
      </dgm:t>
    </dgm:pt>
    <dgm:pt modelId="{2E4561E4-B30F-4433-B916-8D9D24DFE6B0}" type="sibTrans" cxnId="{10C2B1C0-F261-4760-B594-4D014BBCD500}">
      <dgm:prSet/>
      <dgm:spPr/>
      <dgm:t>
        <a:bodyPr/>
        <a:lstStyle/>
        <a:p>
          <a:pPr algn="just"/>
          <a:endParaRPr lang="en-US"/>
        </a:p>
      </dgm:t>
    </dgm:pt>
    <dgm:pt modelId="{C0455C23-E92D-4FE8-892F-E7D5024A32E3}" type="pres">
      <dgm:prSet presAssocID="{0BD327EA-8A15-4D4E-B11D-801673048302}" presName="Name0" presStyleCnt="0">
        <dgm:presLayoutVars>
          <dgm:dir/>
          <dgm:resizeHandles val="exact"/>
        </dgm:presLayoutVars>
      </dgm:prSet>
      <dgm:spPr/>
    </dgm:pt>
    <dgm:pt modelId="{47919646-561F-4096-BA1B-FD4699AF0739}" type="pres">
      <dgm:prSet presAssocID="{0BD327EA-8A15-4D4E-B11D-801673048302}" presName="bkgdShp" presStyleLbl="alignAccFollowNode1" presStyleIdx="0" presStyleCnt="1"/>
      <dgm:spPr/>
    </dgm:pt>
    <dgm:pt modelId="{5EDE97E8-BF93-41AC-A0E3-DFB709D07AC6}" type="pres">
      <dgm:prSet presAssocID="{0BD327EA-8A15-4D4E-B11D-801673048302}" presName="linComp" presStyleCnt="0"/>
      <dgm:spPr/>
    </dgm:pt>
    <dgm:pt modelId="{2F953C25-BA93-4B56-A793-C01AC8393B8C}" type="pres">
      <dgm:prSet presAssocID="{BB35E459-0241-47D7-AF98-5BEC366F9CF3}" presName="compNode" presStyleCnt="0"/>
      <dgm:spPr/>
    </dgm:pt>
    <dgm:pt modelId="{2F96CCD8-3727-488E-9D92-7F2865053F79}" type="pres">
      <dgm:prSet presAssocID="{BB35E459-0241-47D7-AF98-5BEC366F9CF3}" presName="node" presStyleLbl="node1" presStyleIdx="0" presStyleCnt="4">
        <dgm:presLayoutVars>
          <dgm:bulletEnabled val="1"/>
        </dgm:presLayoutVars>
      </dgm:prSet>
      <dgm:spPr/>
    </dgm:pt>
    <dgm:pt modelId="{3E26FE60-CD37-4F7B-ABE2-317934F56774}" type="pres">
      <dgm:prSet presAssocID="{BB35E459-0241-47D7-AF98-5BEC366F9CF3}" presName="invisiNode" presStyleLbl="node1" presStyleIdx="0" presStyleCnt="4"/>
      <dgm:spPr/>
    </dgm:pt>
    <dgm:pt modelId="{333F5A0F-1234-496F-BF00-9FCF2895F48C}" type="pres">
      <dgm:prSet presAssocID="{BB35E459-0241-47D7-AF98-5BEC366F9CF3}" presName="imagNode" presStyleLbl="fgImgPlac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CFA6F5C-E386-4E4E-B117-B2DC259EF740}" type="pres">
      <dgm:prSet presAssocID="{DBECA823-F2E9-4D2D-BB84-74B2388691D0}" presName="sibTrans" presStyleLbl="sibTrans2D1" presStyleIdx="0" presStyleCnt="0"/>
      <dgm:spPr/>
    </dgm:pt>
    <dgm:pt modelId="{FBF8BCBF-AB18-4D28-8981-C9C01AB7BCBD}" type="pres">
      <dgm:prSet presAssocID="{0DC51DFE-CDF6-461C-9BF3-726BDFD3B34D}" presName="compNode" presStyleCnt="0"/>
      <dgm:spPr/>
    </dgm:pt>
    <dgm:pt modelId="{9FBA8E9B-9E91-4178-8814-FED64685DF70}" type="pres">
      <dgm:prSet presAssocID="{0DC51DFE-CDF6-461C-9BF3-726BDFD3B34D}" presName="node" presStyleLbl="node1" presStyleIdx="1" presStyleCnt="4">
        <dgm:presLayoutVars>
          <dgm:bulletEnabled val="1"/>
        </dgm:presLayoutVars>
      </dgm:prSet>
      <dgm:spPr/>
    </dgm:pt>
    <dgm:pt modelId="{1FC5E52E-A4D7-4B14-9F2F-E90FAAE05841}" type="pres">
      <dgm:prSet presAssocID="{0DC51DFE-CDF6-461C-9BF3-726BDFD3B34D}" presName="invisiNode" presStyleLbl="node1" presStyleIdx="1" presStyleCnt="4"/>
      <dgm:spPr/>
    </dgm:pt>
    <dgm:pt modelId="{F17CD715-017B-45E4-B522-369D73AC8B24}" type="pres">
      <dgm:prSet presAssocID="{0DC51DFE-CDF6-461C-9BF3-726BDFD3B34D}" presName="imagNode" presStyleLbl="fgImgPlac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4BFB6CCE-D97E-4B2C-8750-EA4C40DD45AA}" type="pres">
      <dgm:prSet presAssocID="{606B76F6-2BF9-43C7-B34F-D84C273F6C64}" presName="sibTrans" presStyleLbl="sibTrans2D1" presStyleIdx="0" presStyleCnt="0"/>
      <dgm:spPr/>
    </dgm:pt>
    <dgm:pt modelId="{6A091146-FBA2-45CA-8B1A-FA9499EE925D}" type="pres">
      <dgm:prSet presAssocID="{CC74E543-7684-4C87-B89B-81A9A3A872D1}" presName="compNode" presStyleCnt="0"/>
      <dgm:spPr/>
    </dgm:pt>
    <dgm:pt modelId="{040D3053-9720-4A48-A04E-91456CA8F8C1}" type="pres">
      <dgm:prSet presAssocID="{CC74E543-7684-4C87-B89B-81A9A3A872D1}" presName="node" presStyleLbl="node1" presStyleIdx="2" presStyleCnt="4">
        <dgm:presLayoutVars>
          <dgm:bulletEnabled val="1"/>
        </dgm:presLayoutVars>
      </dgm:prSet>
      <dgm:spPr/>
    </dgm:pt>
    <dgm:pt modelId="{355309A4-0646-4058-A09D-7FF0FBD5C884}" type="pres">
      <dgm:prSet presAssocID="{CC74E543-7684-4C87-B89B-81A9A3A872D1}" presName="invisiNode" presStyleLbl="node1" presStyleIdx="2" presStyleCnt="4"/>
      <dgm:spPr/>
    </dgm:pt>
    <dgm:pt modelId="{278690BB-D100-43AC-BC44-1A21D3CE3752}" type="pres">
      <dgm:prSet presAssocID="{CC74E543-7684-4C87-B89B-81A9A3A872D1}" presName="imagNode" presStyleLbl="fgImgPlac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8000" r="-28000"/>
          </a:stretch>
        </a:blipFill>
      </dgm:spPr>
    </dgm:pt>
    <dgm:pt modelId="{EAE0C11E-6433-414A-930A-2BE29E6F3067}" type="pres">
      <dgm:prSet presAssocID="{2E4561E4-B30F-4433-B916-8D9D24DFE6B0}" presName="sibTrans" presStyleLbl="sibTrans2D1" presStyleIdx="0" presStyleCnt="0"/>
      <dgm:spPr/>
    </dgm:pt>
    <dgm:pt modelId="{5F3B63AB-33D0-464E-B82E-8892989C56F6}" type="pres">
      <dgm:prSet presAssocID="{4BAE7988-2326-4606-BEBB-F4C6DEDD3F70}" presName="compNode" presStyleCnt="0"/>
      <dgm:spPr/>
    </dgm:pt>
    <dgm:pt modelId="{7D5053D1-1A09-4B30-A9A1-17374837130D}" type="pres">
      <dgm:prSet presAssocID="{4BAE7988-2326-4606-BEBB-F4C6DEDD3F70}" presName="node" presStyleLbl="node1" presStyleIdx="3" presStyleCnt="4">
        <dgm:presLayoutVars>
          <dgm:bulletEnabled val="1"/>
        </dgm:presLayoutVars>
      </dgm:prSet>
      <dgm:spPr/>
    </dgm:pt>
    <dgm:pt modelId="{C2BC3977-D02D-4EAB-83FC-1425156770F3}" type="pres">
      <dgm:prSet presAssocID="{4BAE7988-2326-4606-BEBB-F4C6DEDD3F70}" presName="invisiNode" presStyleLbl="node1" presStyleIdx="3" presStyleCnt="4"/>
      <dgm:spPr/>
    </dgm:pt>
    <dgm:pt modelId="{4D1CBB7A-7AD9-4EC0-B0E3-1E716EE8A8CD}" type="pres">
      <dgm:prSet presAssocID="{4BAE7988-2326-4606-BEBB-F4C6DEDD3F70}" presName="imagNode" presStyleLbl="fgImgPlace1" presStyleIdx="3" presStyleCnt="4"/>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A89BC21B-332F-4E0A-9997-448BFCE0DD67}" type="presOf" srcId="{0DC51DFE-CDF6-461C-9BF3-726BDFD3B34D}" destId="{9FBA8E9B-9E91-4178-8814-FED64685DF70}" srcOrd="0" destOrd="0" presId="urn:microsoft.com/office/officeart/2005/8/layout/pList2"/>
    <dgm:cxn modelId="{EB98DE6A-8534-434B-9825-99DB148CE50A}" type="presOf" srcId="{0BD327EA-8A15-4D4E-B11D-801673048302}" destId="{C0455C23-E92D-4FE8-892F-E7D5024A32E3}" srcOrd="0" destOrd="0" presId="urn:microsoft.com/office/officeart/2005/8/layout/pList2"/>
    <dgm:cxn modelId="{1C686556-A1B6-4944-AB56-A052F9D680CC}" type="presOf" srcId="{606B76F6-2BF9-43C7-B34F-D84C273F6C64}" destId="{4BFB6CCE-D97E-4B2C-8750-EA4C40DD45AA}" srcOrd="0" destOrd="0" presId="urn:microsoft.com/office/officeart/2005/8/layout/pList2"/>
    <dgm:cxn modelId="{DC921B7A-55A9-4CF6-90B3-2CFBA2CE4818}" type="presOf" srcId="{4BAE7988-2326-4606-BEBB-F4C6DEDD3F70}" destId="{7D5053D1-1A09-4B30-A9A1-17374837130D}" srcOrd="0" destOrd="0" presId="urn:microsoft.com/office/officeart/2005/8/layout/pList2"/>
    <dgm:cxn modelId="{77A00388-B7BC-4F7A-91E6-80DF08A8C8ED}" type="presOf" srcId="{DBECA823-F2E9-4D2D-BB84-74B2388691D0}" destId="{4CFA6F5C-E386-4E4E-B117-B2DC259EF740}" srcOrd="0" destOrd="0" presId="urn:microsoft.com/office/officeart/2005/8/layout/pList2"/>
    <dgm:cxn modelId="{002CBD8F-CF41-4096-8937-287D1694F1AE}" type="presOf" srcId="{BB35E459-0241-47D7-AF98-5BEC366F9CF3}" destId="{2F96CCD8-3727-488E-9D92-7F2865053F79}" srcOrd="0" destOrd="0" presId="urn:microsoft.com/office/officeart/2005/8/layout/pList2"/>
    <dgm:cxn modelId="{10C2B1C0-F261-4760-B594-4D014BBCD500}" srcId="{0BD327EA-8A15-4D4E-B11D-801673048302}" destId="{CC74E543-7684-4C87-B89B-81A9A3A872D1}" srcOrd="2" destOrd="0" parTransId="{F3E65118-4DB1-4D9F-9E0B-B722550D0E8E}" sibTransId="{2E4561E4-B30F-4433-B916-8D9D24DFE6B0}"/>
    <dgm:cxn modelId="{FB9AB3D0-D4BC-472C-A4E2-FF2F5B6F2A81}" srcId="{0BD327EA-8A15-4D4E-B11D-801673048302}" destId="{BB35E459-0241-47D7-AF98-5BEC366F9CF3}" srcOrd="0" destOrd="0" parTransId="{4599B614-E8AB-488B-85FC-4EE8BEF47DE0}" sibTransId="{DBECA823-F2E9-4D2D-BB84-74B2388691D0}"/>
    <dgm:cxn modelId="{4A1463D2-68E3-4B4D-AEED-5D656F97D536}" type="presOf" srcId="{2E4561E4-B30F-4433-B916-8D9D24DFE6B0}" destId="{EAE0C11E-6433-414A-930A-2BE29E6F3067}" srcOrd="0" destOrd="0" presId="urn:microsoft.com/office/officeart/2005/8/layout/pList2"/>
    <dgm:cxn modelId="{6EF860D9-50A0-48FD-88FD-D79E5E8EAF5D}" srcId="{0BD327EA-8A15-4D4E-B11D-801673048302}" destId="{0DC51DFE-CDF6-461C-9BF3-726BDFD3B34D}" srcOrd="1" destOrd="0" parTransId="{ECF1555F-204B-4B55-9D2D-D660BEF06BE9}" sibTransId="{606B76F6-2BF9-43C7-B34F-D84C273F6C64}"/>
    <dgm:cxn modelId="{75C952DF-CED0-4957-BF43-89A5ECAE4FEF}" srcId="{0BD327EA-8A15-4D4E-B11D-801673048302}" destId="{4BAE7988-2326-4606-BEBB-F4C6DEDD3F70}" srcOrd="3" destOrd="0" parTransId="{8259B002-F30F-4CD2-A68A-DC05892AFCA7}" sibTransId="{424D6847-C012-4AE1-847B-3E5AAC42A94B}"/>
    <dgm:cxn modelId="{372F02F5-6945-4C1C-A94A-6CF962BC9D7B}" type="presOf" srcId="{CC74E543-7684-4C87-B89B-81A9A3A872D1}" destId="{040D3053-9720-4A48-A04E-91456CA8F8C1}" srcOrd="0" destOrd="0" presId="urn:microsoft.com/office/officeart/2005/8/layout/pList2"/>
    <dgm:cxn modelId="{9403CF0D-1CBD-46F3-9D1F-E8792FDEEF8D}" type="presParOf" srcId="{C0455C23-E92D-4FE8-892F-E7D5024A32E3}" destId="{47919646-561F-4096-BA1B-FD4699AF0739}" srcOrd="0" destOrd="0" presId="urn:microsoft.com/office/officeart/2005/8/layout/pList2"/>
    <dgm:cxn modelId="{1E736BAE-368E-47E4-83B2-D9DADF4B2DA7}" type="presParOf" srcId="{C0455C23-E92D-4FE8-892F-E7D5024A32E3}" destId="{5EDE97E8-BF93-41AC-A0E3-DFB709D07AC6}" srcOrd="1" destOrd="0" presId="urn:microsoft.com/office/officeart/2005/8/layout/pList2"/>
    <dgm:cxn modelId="{12EE68AC-B397-4010-9ACE-7BE7DBA5C6E1}" type="presParOf" srcId="{5EDE97E8-BF93-41AC-A0E3-DFB709D07AC6}" destId="{2F953C25-BA93-4B56-A793-C01AC8393B8C}" srcOrd="0" destOrd="0" presId="urn:microsoft.com/office/officeart/2005/8/layout/pList2"/>
    <dgm:cxn modelId="{04E97B85-4F80-4D9F-B84F-612829D42D4C}" type="presParOf" srcId="{2F953C25-BA93-4B56-A793-C01AC8393B8C}" destId="{2F96CCD8-3727-488E-9D92-7F2865053F79}" srcOrd="0" destOrd="0" presId="urn:microsoft.com/office/officeart/2005/8/layout/pList2"/>
    <dgm:cxn modelId="{1FC5CB5C-1E78-4BDD-AB32-DE3463B55B57}" type="presParOf" srcId="{2F953C25-BA93-4B56-A793-C01AC8393B8C}" destId="{3E26FE60-CD37-4F7B-ABE2-317934F56774}" srcOrd="1" destOrd="0" presId="urn:microsoft.com/office/officeart/2005/8/layout/pList2"/>
    <dgm:cxn modelId="{44BFABAD-4E27-47FA-B74D-81003041C43A}" type="presParOf" srcId="{2F953C25-BA93-4B56-A793-C01AC8393B8C}" destId="{333F5A0F-1234-496F-BF00-9FCF2895F48C}" srcOrd="2" destOrd="0" presId="urn:microsoft.com/office/officeart/2005/8/layout/pList2"/>
    <dgm:cxn modelId="{3575F30C-48B1-4D9C-AC3E-782615CB4FF9}" type="presParOf" srcId="{5EDE97E8-BF93-41AC-A0E3-DFB709D07AC6}" destId="{4CFA6F5C-E386-4E4E-B117-B2DC259EF740}" srcOrd="1" destOrd="0" presId="urn:microsoft.com/office/officeart/2005/8/layout/pList2"/>
    <dgm:cxn modelId="{98934DD8-5F08-4749-AB17-CA34E45EE831}" type="presParOf" srcId="{5EDE97E8-BF93-41AC-A0E3-DFB709D07AC6}" destId="{FBF8BCBF-AB18-4D28-8981-C9C01AB7BCBD}" srcOrd="2" destOrd="0" presId="urn:microsoft.com/office/officeart/2005/8/layout/pList2"/>
    <dgm:cxn modelId="{9133BE90-CBF6-4411-8647-90FA7DA506B9}" type="presParOf" srcId="{FBF8BCBF-AB18-4D28-8981-C9C01AB7BCBD}" destId="{9FBA8E9B-9E91-4178-8814-FED64685DF70}" srcOrd="0" destOrd="0" presId="urn:microsoft.com/office/officeart/2005/8/layout/pList2"/>
    <dgm:cxn modelId="{0817E7E9-1D2C-497F-B6C7-B9EBD1D636FA}" type="presParOf" srcId="{FBF8BCBF-AB18-4D28-8981-C9C01AB7BCBD}" destId="{1FC5E52E-A4D7-4B14-9F2F-E90FAAE05841}" srcOrd="1" destOrd="0" presId="urn:microsoft.com/office/officeart/2005/8/layout/pList2"/>
    <dgm:cxn modelId="{22947107-6ADF-4C72-B25F-878648E6F9E1}" type="presParOf" srcId="{FBF8BCBF-AB18-4D28-8981-C9C01AB7BCBD}" destId="{F17CD715-017B-45E4-B522-369D73AC8B24}" srcOrd="2" destOrd="0" presId="urn:microsoft.com/office/officeart/2005/8/layout/pList2"/>
    <dgm:cxn modelId="{B800F9FC-4391-4F76-B55F-19E0CE82D2EE}" type="presParOf" srcId="{5EDE97E8-BF93-41AC-A0E3-DFB709D07AC6}" destId="{4BFB6CCE-D97E-4B2C-8750-EA4C40DD45AA}" srcOrd="3" destOrd="0" presId="urn:microsoft.com/office/officeart/2005/8/layout/pList2"/>
    <dgm:cxn modelId="{E9A3C979-F5F1-466C-9400-27E862A73E2F}" type="presParOf" srcId="{5EDE97E8-BF93-41AC-A0E3-DFB709D07AC6}" destId="{6A091146-FBA2-45CA-8B1A-FA9499EE925D}" srcOrd="4" destOrd="0" presId="urn:microsoft.com/office/officeart/2005/8/layout/pList2"/>
    <dgm:cxn modelId="{D4FBC4DF-1C7E-48FD-B460-09E19A43EA9D}" type="presParOf" srcId="{6A091146-FBA2-45CA-8B1A-FA9499EE925D}" destId="{040D3053-9720-4A48-A04E-91456CA8F8C1}" srcOrd="0" destOrd="0" presId="urn:microsoft.com/office/officeart/2005/8/layout/pList2"/>
    <dgm:cxn modelId="{4CEF56BC-5F05-4C33-9588-C9C111D5F9A9}" type="presParOf" srcId="{6A091146-FBA2-45CA-8B1A-FA9499EE925D}" destId="{355309A4-0646-4058-A09D-7FF0FBD5C884}" srcOrd="1" destOrd="0" presId="urn:microsoft.com/office/officeart/2005/8/layout/pList2"/>
    <dgm:cxn modelId="{F382FD09-858A-40C7-A72D-40BC95BEAF87}" type="presParOf" srcId="{6A091146-FBA2-45CA-8B1A-FA9499EE925D}" destId="{278690BB-D100-43AC-BC44-1A21D3CE3752}" srcOrd="2" destOrd="0" presId="urn:microsoft.com/office/officeart/2005/8/layout/pList2"/>
    <dgm:cxn modelId="{EEC58667-D4DF-412E-8034-8317B0AF99F2}" type="presParOf" srcId="{5EDE97E8-BF93-41AC-A0E3-DFB709D07AC6}" destId="{EAE0C11E-6433-414A-930A-2BE29E6F3067}" srcOrd="5" destOrd="0" presId="urn:microsoft.com/office/officeart/2005/8/layout/pList2"/>
    <dgm:cxn modelId="{B5E0A15D-BD36-46AC-B2D7-C0B2565EDF6D}" type="presParOf" srcId="{5EDE97E8-BF93-41AC-A0E3-DFB709D07AC6}" destId="{5F3B63AB-33D0-464E-B82E-8892989C56F6}" srcOrd="6" destOrd="0" presId="urn:microsoft.com/office/officeart/2005/8/layout/pList2"/>
    <dgm:cxn modelId="{DC3537C3-E3D0-4202-A219-1BC2D9D65991}" type="presParOf" srcId="{5F3B63AB-33D0-464E-B82E-8892989C56F6}" destId="{7D5053D1-1A09-4B30-A9A1-17374837130D}" srcOrd="0" destOrd="0" presId="urn:microsoft.com/office/officeart/2005/8/layout/pList2"/>
    <dgm:cxn modelId="{95FB4FF4-2F24-49B5-AC97-9B2174762FFF}" type="presParOf" srcId="{5F3B63AB-33D0-464E-B82E-8892989C56F6}" destId="{C2BC3977-D02D-4EAB-83FC-1425156770F3}" srcOrd="1" destOrd="0" presId="urn:microsoft.com/office/officeart/2005/8/layout/pList2"/>
    <dgm:cxn modelId="{688DF394-877F-468F-9424-9223250751EB}" type="presParOf" srcId="{5F3B63AB-33D0-464E-B82E-8892989C56F6}" destId="{4D1CBB7A-7AD9-4EC0-B0E3-1E716EE8A8CD}"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FF17AE-865A-40E6-A7D3-F21313E727E2}"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308921F4-C8A7-4AA4-84FC-1587FB32D3CC}">
      <dgm:prSet phldrT="[Text]" custT="1"/>
      <dgm:spPr/>
      <dgm:t>
        <a:bodyPr/>
        <a:lstStyle/>
        <a:p>
          <a:r>
            <a:rPr lang="en-US" sz="1800" b="1" dirty="0">
              <a:latin typeface="Century Gothic" panose="020B0502020202020204" pitchFamily="34" charset="0"/>
            </a:rPr>
            <a:t>Bulk</a:t>
          </a:r>
          <a:r>
            <a:rPr lang="en-US" sz="1600" b="1" dirty="0">
              <a:latin typeface="Century Gothic" panose="020B0502020202020204" pitchFamily="34" charset="0"/>
            </a:rPr>
            <a:t> </a:t>
          </a:r>
          <a:r>
            <a:rPr lang="en-US" sz="1800" b="1" dirty="0">
              <a:latin typeface="Century Gothic" panose="020B0502020202020204" pitchFamily="34" charset="0"/>
            </a:rPr>
            <a:t>Gases</a:t>
          </a:r>
        </a:p>
      </dgm:t>
    </dgm:pt>
    <dgm:pt modelId="{32DB515D-6819-4643-A8D4-B90F57FD2CA6}" type="parTrans" cxnId="{A810652F-2A81-44DB-BB08-C3488302846B}">
      <dgm:prSet/>
      <dgm:spPr/>
      <dgm:t>
        <a:bodyPr/>
        <a:lstStyle/>
        <a:p>
          <a:endParaRPr lang="en-US">
            <a:latin typeface="Century Gothic" panose="020B0502020202020204" pitchFamily="34" charset="0"/>
          </a:endParaRPr>
        </a:p>
      </dgm:t>
    </dgm:pt>
    <dgm:pt modelId="{E8BEB939-D09F-432C-A3ED-A7C64E021224}" type="sibTrans" cxnId="{A810652F-2A81-44DB-BB08-C3488302846B}">
      <dgm:prSet/>
      <dgm:spPr/>
      <dgm:t>
        <a:bodyPr/>
        <a:lstStyle/>
        <a:p>
          <a:endParaRPr lang="en-US">
            <a:latin typeface="Century Gothic" panose="020B0502020202020204" pitchFamily="34" charset="0"/>
          </a:endParaRPr>
        </a:p>
      </dgm:t>
    </dgm:pt>
    <dgm:pt modelId="{D69D5E6A-E836-425F-886D-AA1044375BB5}">
      <dgm:prSet phldrT="[Text]"/>
      <dgm:spPr>
        <a:solidFill>
          <a:schemeClr val="accent1">
            <a:lumMod val="60000"/>
            <a:lumOff val="40000"/>
          </a:schemeClr>
        </a:solidFill>
      </dgm:spPr>
      <dgm:t>
        <a:bodyPr/>
        <a:lstStyle/>
        <a:p>
          <a:r>
            <a:rPr lang="en-US" b="1" dirty="0">
              <a:latin typeface="Century Gothic" panose="020B0502020202020204" pitchFamily="34" charset="0"/>
            </a:rPr>
            <a:t>Liquid Nitrogen (LIN)</a:t>
          </a:r>
        </a:p>
        <a:p>
          <a:endParaRPr lang="en-US" b="1" dirty="0">
            <a:latin typeface="Century Gothic" panose="020B0502020202020204" pitchFamily="34" charset="0"/>
          </a:endParaRPr>
        </a:p>
      </dgm:t>
    </dgm:pt>
    <dgm:pt modelId="{7F7716BF-F1C2-43D3-9BD2-F9676D1F178F}" type="parTrans" cxnId="{DF40898F-FDA2-4BF0-9245-FF96BE832D99}">
      <dgm:prSet/>
      <dgm:spPr/>
      <dgm:t>
        <a:bodyPr/>
        <a:lstStyle/>
        <a:p>
          <a:endParaRPr lang="en-US">
            <a:latin typeface="Century Gothic" panose="020B0502020202020204" pitchFamily="34" charset="0"/>
          </a:endParaRPr>
        </a:p>
      </dgm:t>
    </dgm:pt>
    <dgm:pt modelId="{16DF4574-0D28-45A1-BF83-37513A390477}" type="sibTrans" cxnId="{DF40898F-FDA2-4BF0-9245-FF96BE832D99}">
      <dgm:prSet/>
      <dgm:spPr/>
      <dgm:t>
        <a:bodyPr/>
        <a:lstStyle/>
        <a:p>
          <a:endParaRPr lang="en-US">
            <a:latin typeface="Century Gothic" panose="020B0502020202020204" pitchFamily="34" charset="0"/>
          </a:endParaRPr>
        </a:p>
      </dgm:t>
    </dgm:pt>
    <dgm:pt modelId="{3CCFD392-6B31-4AC6-A72C-2A54283D4D8F}">
      <dgm:prSet phldrT="[Text]"/>
      <dgm:spPr>
        <a:solidFill>
          <a:schemeClr val="accent1">
            <a:lumMod val="60000"/>
            <a:lumOff val="40000"/>
          </a:schemeClr>
        </a:solidFill>
      </dgm:spPr>
      <dgm:t>
        <a:bodyPr/>
        <a:lstStyle/>
        <a:p>
          <a:r>
            <a:rPr lang="en-US" b="1" dirty="0">
              <a:latin typeface="Century Gothic" panose="020B0502020202020204" pitchFamily="34" charset="0"/>
            </a:rPr>
            <a:t>Liquid Oxygen (LOX)</a:t>
          </a:r>
        </a:p>
        <a:p>
          <a:endParaRPr lang="en-US" b="1" dirty="0">
            <a:latin typeface="Century Gothic" panose="020B0502020202020204" pitchFamily="34" charset="0"/>
          </a:endParaRPr>
        </a:p>
      </dgm:t>
    </dgm:pt>
    <dgm:pt modelId="{3252DA35-2BFB-43DB-B0B6-A528E36C9303}" type="parTrans" cxnId="{B6A17092-6301-4BC3-BF10-A02BA3074317}">
      <dgm:prSet/>
      <dgm:spPr/>
      <dgm:t>
        <a:bodyPr/>
        <a:lstStyle/>
        <a:p>
          <a:endParaRPr lang="en-US">
            <a:latin typeface="Century Gothic" panose="020B0502020202020204" pitchFamily="34" charset="0"/>
          </a:endParaRPr>
        </a:p>
      </dgm:t>
    </dgm:pt>
    <dgm:pt modelId="{DD3B9707-71F7-4A31-852D-00CB36A49018}" type="sibTrans" cxnId="{B6A17092-6301-4BC3-BF10-A02BA3074317}">
      <dgm:prSet/>
      <dgm:spPr/>
      <dgm:t>
        <a:bodyPr/>
        <a:lstStyle/>
        <a:p>
          <a:endParaRPr lang="en-US">
            <a:latin typeface="Century Gothic" panose="020B0502020202020204" pitchFamily="34" charset="0"/>
          </a:endParaRPr>
        </a:p>
      </dgm:t>
    </dgm:pt>
    <dgm:pt modelId="{4CCC6B62-E115-4D3D-ABB1-D601D9F48767}">
      <dgm:prSet phldrT="[Text]"/>
      <dgm:spPr>
        <a:solidFill>
          <a:schemeClr val="accent1">
            <a:lumMod val="60000"/>
            <a:lumOff val="40000"/>
          </a:schemeClr>
        </a:solidFill>
      </dgm:spPr>
      <dgm:t>
        <a:bodyPr/>
        <a:lstStyle/>
        <a:p>
          <a:r>
            <a:rPr lang="en-US" b="1" dirty="0">
              <a:latin typeface="Century Gothic" panose="020B0502020202020204" pitchFamily="34" charset="0"/>
            </a:rPr>
            <a:t>Liquid Argon (LAR)</a:t>
          </a:r>
        </a:p>
      </dgm:t>
    </dgm:pt>
    <dgm:pt modelId="{C4CBA0D1-3C27-41A6-8994-838EB1E85C2A}" type="parTrans" cxnId="{3A6DA7DB-D90F-41C7-BA3B-CEC01222363E}">
      <dgm:prSet/>
      <dgm:spPr/>
      <dgm:t>
        <a:bodyPr/>
        <a:lstStyle/>
        <a:p>
          <a:endParaRPr lang="en-US">
            <a:latin typeface="Century Gothic" panose="020B0502020202020204" pitchFamily="34" charset="0"/>
          </a:endParaRPr>
        </a:p>
      </dgm:t>
    </dgm:pt>
    <dgm:pt modelId="{ED442E75-80FD-4134-8F32-066146BFCBD0}" type="sibTrans" cxnId="{3A6DA7DB-D90F-41C7-BA3B-CEC01222363E}">
      <dgm:prSet/>
      <dgm:spPr/>
      <dgm:t>
        <a:bodyPr/>
        <a:lstStyle/>
        <a:p>
          <a:endParaRPr lang="en-US">
            <a:latin typeface="Century Gothic" panose="020B0502020202020204" pitchFamily="34" charset="0"/>
          </a:endParaRPr>
        </a:p>
      </dgm:t>
    </dgm:pt>
    <dgm:pt modelId="{E9156594-79E7-49AA-9165-84DF90D6F1E3}">
      <dgm:prSet phldrT="[Text]"/>
      <dgm:spPr>
        <a:solidFill>
          <a:schemeClr val="accent3">
            <a:lumMod val="50000"/>
          </a:schemeClr>
        </a:solidFill>
      </dgm:spPr>
      <dgm:t>
        <a:bodyPr/>
        <a:lstStyle/>
        <a:p>
          <a:r>
            <a:rPr lang="en-US" b="1" dirty="0">
              <a:latin typeface="Century Gothic" panose="020B0502020202020204" pitchFamily="34" charset="0"/>
            </a:rPr>
            <a:t>Liquid Carbon dioxide (LCO2)</a:t>
          </a:r>
        </a:p>
      </dgm:t>
    </dgm:pt>
    <dgm:pt modelId="{C9D9C92A-F7D7-46DB-B8D1-F591A60A077A}" type="parTrans" cxnId="{CBF83764-0368-4B05-AB9D-C1F0A63B68B8}">
      <dgm:prSet/>
      <dgm:spPr/>
      <dgm:t>
        <a:bodyPr/>
        <a:lstStyle/>
        <a:p>
          <a:endParaRPr lang="en-US">
            <a:latin typeface="Century Gothic" panose="020B0502020202020204" pitchFamily="34" charset="0"/>
          </a:endParaRPr>
        </a:p>
      </dgm:t>
    </dgm:pt>
    <dgm:pt modelId="{F876BF6C-9CEE-47E0-A7FA-686B4B7CB0F3}" type="sibTrans" cxnId="{CBF83764-0368-4B05-AB9D-C1F0A63B68B8}">
      <dgm:prSet/>
      <dgm:spPr/>
      <dgm:t>
        <a:bodyPr/>
        <a:lstStyle/>
        <a:p>
          <a:endParaRPr lang="en-US">
            <a:latin typeface="Century Gothic" panose="020B0502020202020204" pitchFamily="34" charset="0"/>
          </a:endParaRPr>
        </a:p>
      </dgm:t>
    </dgm:pt>
    <dgm:pt modelId="{47F10047-2551-408D-872B-B5FBA8958952}">
      <dgm:prSet phldrT="[Text]"/>
      <dgm:spPr>
        <a:solidFill>
          <a:srgbClr val="FFC000"/>
        </a:solidFill>
      </dgm:spPr>
      <dgm:t>
        <a:bodyPr/>
        <a:lstStyle/>
        <a:p>
          <a:r>
            <a:rPr lang="en-US" b="1" dirty="0">
              <a:latin typeface="Century Gothic" panose="020B0502020202020204" pitchFamily="34" charset="0"/>
            </a:rPr>
            <a:t>Trailer Hydrogen</a:t>
          </a:r>
        </a:p>
      </dgm:t>
    </dgm:pt>
    <dgm:pt modelId="{E130CC4C-5E72-4DE4-A7BA-C24AF82CDB0A}" type="parTrans" cxnId="{18060899-6936-4B33-BA37-92FBCD48BEFC}">
      <dgm:prSet/>
      <dgm:spPr/>
      <dgm:t>
        <a:bodyPr/>
        <a:lstStyle/>
        <a:p>
          <a:endParaRPr lang="en-US">
            <a:latin typeface="Century Gothic" panose="020B0502020202020204" pitchFamily="34" charset="0"/>
          </a:endParaRPr>
        </a:p>
      </dgm:t>
    </dgm:pt>
    <dgm:pt modelId="{0F2D9D38-4F6A-48C9-91F6-922497BE5315}" type="sibTrans" cxnId="{18060899-6936-4B33-BA37-92FBCD48BEFC}">
      <dgm:prSet/>
      <dgm:spPr/>
      <dgm:t>
        <a:bodyPr/>
        <a:lstStyle/>
        <a:p>
          <a:endParaRPr lang="en-US">
            <a:latin typeface="Century Gothic" panose="020B0502020202020204" pitchFamily="34" charset="0"/>
          </a:endParaRPr>
        </a:p>
      </dgm:t>
    </dgm:pt>
    <dgm:pt modelId="{BFECF4AD-2F01-4457-97B7-DBFDB408DD21}">
      <dgm:prSet/>
      <dgm:spPr>
        <a:solidFill>
          <a:srgbClr val="92D050"/>
        </a:solidFill>
      </dgm:spPr>
      <dgm:t>
        <a:bodyPr/>
        <a:lstStyle/>
        <a:p>
          <a:r>
            <a:rPr lang="en-US" b="1" dirty="0">
              <a:latin typeface="Century Gothic" panose="020B0502020202020204" pitchFamily="34" charset="0"/>
            </a:rPr>
            <a:t>Services</a:t>
          </a:r>
        </a:p>
      </dgm:t>
    </dgm:pt>
    <dgm:pt modelId="{9E3B3D3C-A7D7-4757-8D86-522DE5A366CC}" type="parTrans" cxnId="{558C437A-33D2-493E-9F38-3CCD5CE85CEB}">
      <dgm:prSet/>
      <dgm:spPr/>
      <dgm:t>
        <a:bodyPr/>
        <a:lstStyle/>
        <a:p>
          <a:endParaRPr lang="en-US">
            <a:latin typeface="Century Gothic" panose="020B0502020202020204" pitchFamily="34" charset="0"/>
          </a:endParaRPr>
        </a:p>
      </dgm:t>
    </dgm:pt>
    <dgm:pt modelId="{45916E6B-A0A9-4B1A-B5DA-E42647A9AEC2}" type="sibTrans" cxnId="{558C437A-33D2-493E-9F38-3CCD5CE85CEB}">
      <dgm:prSet/>
      <dgm:spPr/>
      <dgm:t>
        <a:bodyPr/>
        <a:lstStyle/>
        <a:p>
          <a:endParaRPr lang="en-US">
            <a:latin typeface="Century Gothic" panose="020B0502020202020204" pitchFamily="34" charset="0"/>
          </a:endParaRPr>
        </a:p>
      </dgm:t>
    </dgm:pt>
    <dgm:pt modelId="{D9027835-3E35-4BB1-963F-249D4B03329D}" type="pres">
      <dgm:prSet presAssocID="{05FF17AE-865A-40E6-A7D3-F21313E727E2}" presName="Name0" presStyleCnt="0">
        <dgm:presLayoutVars>
          <dgm:chMax val="1"/>
          <dgm:chPref val="1"/>
          <dgm:dir/>
          <dgm:animOne val="branch"/>
          <dgm:animLvl val="lvl"/>
        </dgm:presLayoutVars>
      </dgm:prSet>
      <dgm:spPr/>
    </dgm:pt>
    <dgm:pt modelId="{32151BA9-BE01-4B82-936E-05784B490934}" type="pres">
      <dgm:prSet presAssocID="{308921F4-C8A7-4AA4-84FC-1587FB32D3CC}" presName="Parent" presStyleLbl="node0" presStyleIdx="0" presStyleCnt="1" custScaleX="106525" custScaleY="106066">
        <dgm:presLayoutVars>
          <dgm:chMax val="6"/>
          <dgm:chPref val="6"/>
        </dgm:presLayoutVars>
      </dgm:prSet>
      <dgm:spPr/>
    </dgm:pt>
    <dgm:pt modelId="{FCD2F905-E922-4CAF-B488-0D042B213F26}" type="pres">
      <dgm:prSet presAssocID="{D69D5E6A-E836-425F-886D-AA1044375BB5}" presName="Accent1" presStyleCnt="0"/>
      <dgm:spPr/>
    </dgm:pt>
    <dgm:pt modelId="{A4D8E858-15AF-43CB-8E9C-99BCA4E9AA33}" type="pres">
      <dgm:prSet presAssocID="{D69D5E6A-E836-425F-886D-AA1044375BB5}" presName="Accent" presStyleLbl="bgShp" presStyleIdx="0" presStyleCnt="6"/>
      <dgm:spPr/>
    </dgm:pt>
    <dgm:pt modelId="{DC0FFD97-2E53-4033-B4A6-DAFF41598FCC}" type="pres">
      <dgm:prSet presAssocID="{D69D5E6A-E836-425F-886D-AA1044375BB5}" presName="Child1" presStyleLbl="node1" presStyleIdx="0" presStyleCnt="6" custLinFactNeighborX="-753" custLinFactNeighborY="1739">
        <dgm:presLayoutVars>
          <dgm:chMax val="0"/>
          <dgm:chPref val="0"/>
          <dgm:bulletEnabled val="1"/>
        </dgm:presLayoutVars>
      </dgm:prSet>
      <dgm:spPr/>
    </dgm:pt>
    <dgm:pt modelId="{9532668C-DE92-4F97-84BA-11C910FB1642}" type="pres">
      <dgm:prSet presAssocID="{3CCFD392-6B31-4AC6-A72C-2A54283D4D8F}" presName="Accent2" presStyleCnt="0"/>
      <dgm:spPr/>
    </dgm:pt>
    <dgm:pt modelId="{60184924-4AF9-4186-BA41-38A500E69E1A}" type="pres">
      <dgm:prSet presAssocID="{3CCFD392-6B31-4AC6-A72C-2A54283D4D8F}" presName="Accent" presStyleLbl="bgShp" presStyleIdx="1" presStyleCnt="6"/>
      <dgm:spPr/>
    </dgm:pt>
    <dgm:pt modelId="{94B300B0-58E9-4EC0-84B9-21FB778FD7F0}" type="pres">
      <dgm:prSet presAssocID="{3CCFD392-6B31-4AC6-A72C-2A54283D4D8F}" presName="Child2" presStyleLbl="node1" presStyleIdx="1" presStyleCnt="6">
        <dgm:presLayoutVars>
          <dgm:chMax val="0"/>
          <dgm:chPref val="0"/>
          <dgm:bulletEnabled val="1"/>
        </dgm:presLayoutVars>
      </dgm:prSet>
      <dgm:spPr/>
    </dgm:pt>
    <dgm:pt modelId="{24A688AE-7949-4556-ACF9-2D1D2D4C6432}" type="pres">
      <dgm:prSet presAssocID="{4CCC6B62-E115-4D3D-ABB1-D601D9F48767}" presName="Accent3" presStyleCnt="0"/>
      <dgm:spPr/>
    </dgm:pt>
    <dgm:pt modelId="{3FCB6B7E-470F-40EE-8E72-EB700966B9FB}" type="pres">
      <dgm:prSet presAssocID="{4CCC6B62-E115-4D3D-ABB1-D601D9F48767}" presName="Accent" presStyleLbl="bgShp" presStyleIdx="2" presStyleCnt="6"/>
      <dgm:spPr/>
    </dgm:pt>
    <dgm:pt modelId="{CD8B0C6F-4BE7-4A1E-B327-A4DD59D93BEF}" type="pres">
      <dgm:prSet presAssocID="{4CCC6B62-E115-4D3D-ABB1-D601D9F48767}" presName="Child3" presStyleLbl="node1" presStyleIdx="2" presStyleCnt="6">
        <dgm:presLayoutVars>
          <dgm:chMax val="0"/>
          <dgm:chPref val="0"/>
          <dgm:bulletEnabled val="1"/>
        </dgm:presLayoutVars>
      </dgm:prSet>
      <dgm:spPr/>
    </dgm:pt>
    <dgm:pt modelId="{E96CD8EE-3EE6-4BF3-9FEF-8E6B255F4223}" type="pres">
      <dgm:prSet presAssocID="{E9156594-79E7-49AA-9165-84DF90D6F1E3}" presName="Accent4" presStyleCnt="0"/>
      <dgm:spPr/>
    </dgm:pt>
    <dgm:pt modelId="{B38299F1-44D4-44FE-8D70-376D49FFCCF4}" type="pres">
      <dgm:prSet presAssocID="{E9156594-79E7-49AA-9165-84DF90D6F1E3}" presName="Accent" presStyleLbl="bgShp" presStyleIdx="3" presStyleCnt="6"/>
      <dgm:spPr/>
    </dgm:pt>
    <dgm:pt modelId="{778C656E-CED9-447C-A700-9A3E33AA0320}" type="pres">
      <dgm:prSet presAssocID="{E9156594-79E7-49AA-9165-84DF90D6F1E3}" presName="Child4" presStyleLbl="node1" presStyleIdx="3" presStyleCnt="6">
        <dgm:presLayoutVars>
          <dgm:chMax val="0"/>
          <dgm:chPref val="0"/>
          <dgm:bulletEnabled val="1"/>
        </dgm:presLayoutVars>
      </dgm:prSet>
      <dgm:spPr/>
    </dgm:pt>
    <dgm:pt modelId="{ADE4BCDD-D63A-4A45-91C5-49BFAF7465B6}" type="pres">
      <dgm:prSet presAssocID="{BFECF4AD-2F01-4457-97B7-DBFDB408DD21}" presName="Accent5" presStyleCnt="0"/>
      <dgm:spPr/>
    </dgm:pt>
    <dgm:pt modelId="{F3FB1346-F009-4E46-9763-2C51027E4A1B}" type="pres">
      <dgm:prSet presAssocID="{BFECF4AD-2F01-4457-97B7-DBFDB408DD21}" presName="Accent" presStyleLbl="bgShp" presStyleIdx="4" presStyleCnt="6"/>
      <dgm:spPr/>
    </dgm:pt>
    <dgm:pt modelId="{D2C47E3A-05BB-4B27-919E-74703E77EC23}" type="pres">
      <dgm:prSet presAssocID="{BFECF4AD-2F01-4457-97B7-DBFDB408DD21}" presName="Child5" presStyleLbl="node1" presStyleIdx="4" presStyleCnt="6">
        <dgm:presLayoutVars>
          <dgm:chMax val="0"/>
          <dgm:chPref val="0"/>
          <dgm:bulletEnabled val="1"/>
        </dgm:presLayoutVars>
      </dgm:prSet>
      <dgm:spPr/>
    </dgm:pt>
    <dgm:pt modelId="{4519D51B-385B-4403-9F4D-6FE40F265C3D}" type="pres">
      <dgm:prSet presAssocID="{47F10047-2551-408D-872B-B5FBA8958952}" presName="Accent6" presStyleCnt="0"/>
      <dgm:spPr/>
    </dgm:pt>
    <dgm:pt modelId="{8D964D84-AFBE-4D44-9667-A48E2A61E103}" type="pres">
      <dgm:prSet presAssocID="{47F10047-2551-408D-872B-B5FBA8958952}" presName="Accent" presStyleLbl="bgShp" presStyleIdx="5" presStyleCnt="6"/>
      <dgm:spPr/>
    </dgm:pt>
    <dgm:pt modelId="{6C7C6540-2078-46A6-A410-F2EF577E082F}" type="pres">
      <dgm:prSet presAssocID="{47F10047-2551-408D-872B-B5FBA8958952}" presName="Child6" presStyleLbl="node1" presStyleIdx="5" presStyleCnt="6" custLinFactNeighborY="-599">
        <dgm:presLayoutVars>
          <dgm:chMax val="0"/>
          <dgm:chPref val="0"/>
          <dgm:bulletEnabled val="1"/>
        </dgm:presLayoutVars>
      </dgm:prSet>
      <dgm:spPr/>
    </dgm:pt>
  </dgm:ptLst>
  <dgm:cxnLst>
    <dgm:cxn modelId="{EAA4870C-6735-45BC-91A3-7C6E6062B9D3}" type="presOf" srcId="{4CCC6B62-E115-4D3D-ABB1-D601D9F48767}" destId="{CD8B0C6F-4BE7-4A1E-B327-A4DD59D93BEF}" srcOrd="0" destOrd="0" presId="urn:microsoft.com/office/officeart/2011/layout/HexagonRadial"/>
    <dgm:cxn modelId="{C26CAC15-6F50-4150-B2F2-7DB133F1036A}" type="presOf" srcId="{D69D5E6A-E836-425F-886D-AA1044375BB5}" destId="{DC0FFD97-2E53-4033-B4A6-DAFF41598FCC}" srcOrd="0" destOrd="0" presId="urn:microsoft.com/office/officeart/2011/layout/HexagonRadial"/>
    <dgm:cxn modelId="{99208E1D-9BE2-4738-845D-BF68A19609D7}" type="presOf" srcId="{05FF17AE-865A-40E6-A7D3-F21313E727E2}" destId="{D9027835-3E35-4BB1-963F-249D4B03329D}" srcOrd="0" destOrd="0" presId="urn:microsoft.com/office/officeart/2011/layout/HexagonRadial"/>
    <dgm:cxn modelId="{A810652F-2A81-44DB-BB08-C3488302846B}" srcId="{05FF17AE-865A-40E6-A7D3-F21313E727E2}" destId="{308921F4-C8A7-4AA4-84FC-1587FB32D3CC}" srcOrd="0" destOrd="0" parTransId="{32DB515D-6819-4643-A8D4-B90F57FD2CA6}" sibTransId="{E8BEB939-D09F-432C-A3ED-A7C64E021224}"/>
    <dgm:cxn modelId="{154C7336-3A74-4747-ABD9-A7AB017817D8}" type="presOf" srcId="{308921F4-C8A7-4AA4-84FC-1587FB32D3CC}" destId="{32151BA9-BE01-4B82-936E-05784B490934}" srcOrd="0" destOrd="0" presId="urn:microsoft.com/office/officeart/2011/layout/HexagonRadial"/>
    <dgm:cxn modelId="{CBF83764-0368-4B05-AB9D-C1F0A63B68B8}" srcId="{308921F4-C8A7-4AA4-84FC-1587FB32D3CC}" destId="{E9156594-79E7-49AA-9165-84DF90D6F1E3}" srcOrd="3" destOrd="0" parTransId="{C9D9C92A-F7D7-46DB-B8D1-F591A60A077A}" sibTransId="{F876BF6C-9CEE-47E0-A7FA-686B4B7CB0F3}"/>
    <dgm:cxn modelId="{45729A53-6788-4041-AA0B-B1D5BDFCE216}" type="presOf" srcId="{47F10047-2551-408D-872B-B5FBA8958952}" destId="{6C7C6540-2078-46A6-A410-F2EF577E082F}" srcOrd="0" destOrd="0" presId="urn:microsoft.com/office/officeart/2011/layout/HexagonRadial"/>
    <dgm:cxn modelId="{558C437A-33D2-493E-9F38-3CCD5CE85CEB}" srcId="{308921F4-C8A7-4AA4-84FC-1587FB32D3CC}" destId="{BFECF4AD-2F01-4457-97B7-DBFDB408DD21}" srcOrd="4" destOrd="0" parTransId="{9E3B3D3C-A7D7-4757-8D86-522DE5A366CC}" sibTransId="{45916E6B-A0A9-4B1A-B5DA-E42647A9AEC2}"/>
    <dgm:cxn modelId="{5E2A448B-EDE6-4228-94E7-823E642FFF74}" type="presOf" srcId="{E9156594-79E7-49AA-9165-84DF90D6F1E3}" destId="{778C656E-CED9-447C-A700-9A3E33AA0320}" srcOrd="0" destOrd="0" presId="urn:microsoft.com/office/officeart/2011/layout/HexagonRadial"/>
    <dgm:cxn modelId="{DF40898F-FDA2-4BF0-9245-FF96BE832D99}" srcId="{308921F4-C8A7-4AA4-84FC-1587FB32D3CC}" destId="{D69D5E6A-E836-425F-886D-AA1044375BB5}" srcOrd="0" destOrd="0" parTransId="{7F7716BF-F1C2-43D3-9BD2-F9676D1F178F}" sibTransId="{16DF4574-0D28-45A1-BF83-37513A390477}"/>
    <dgm:cxn modelId="{B6A17092-6301-4BC3-BF10-A02BA3074317}" srcId="{308921F4-C8A7-4AA4-84FC-1587FB32D3CC}" destId="{3CCFD392-6B31-4AC6-A72C-2A54283D4D8F}" srcOrd="1" destOrd="0" parTransId="{3252DA35-2BFB-43DB-B0B6-A528E36C9303}" sibTransId="{DD3B9707-71F7-4A31-852D-00CB36A49018}"/>
    <dgm:cxn modelId="{18060899-6936-4B33-BA37-92FBCD48BEFC}" srcId="{308921F4-C8A7-4AA4-84FC-1587FB32D3CC}" destId="{47F10047-2551-408D-872B-B5FBA8958952}" srcOrd="5" destOrd="0" parTransId="{E130CC4C-5E72-4DE4-A7BA-C24AF82CDB0A}" sibTransId="{0F2D9D38-4F6A-48C9-91F6-922497BE5315}"/>
    <dgm:cxn modelId="{DD391EAC-4045-4175-AEEC-3AD430DFE6EF}" type="presOf" srcId="{3CCFD392-6B31-4AC6-A72C-2A54283D4D8F}" destId="{94B300B0-58E9-4EC0-84B9-21FB778FD7F0}" srcOrd="0" destOrd="0" presId="urn:microsoft.com/office/officeart/2011/layout/HexagonRadial"/>
    <dgm:cxn modelId="{3A6DA7DB-D90F-41C7-BA3B-CEC01222363E}" srcId="{308921F4-C8A7-4AA4-84FC-1587FB32D3CC}" destId="{4CCC6B62-E115-4D3D-ABB1-D601D9F48767}" srcOrd="2" destOrd="0" parTransId="{C4CBA0D1-3C27-41A6-8994-838EB1E85C2A}" sibTransId="{ED442E75-80FD-4134-8F32-066146BFCBD0}"/>
    <dgm:cxn modelId="{F4EB8BF0-B415-4E3D-9F29-838D1DF36FDB}" type="presOf" srcId="{BFECF4AD-2F01-4457-97B7-DBFDB408DD21}" destId="{D2C47E3A-05BB-4B27-919E-74703E77EC23}" srcOrd="0" destOrd="0" presId="urn:microsoft.com/office/officeart/2011/layout/HexagonRadial"/>
    <dgm:cxn modelId="{3662736C-88BB-4DE4-A2BB-C21464DF2BEB}" type="presParOf" srcId="{D9027835-3E35-4BB1-963F-249D4B03329D}" destId="{32151BA9-BE01-4B82-936E-05784B490934}" srcOrd="0" destOrd="0" presId="urn:microsoft.com/office/officeart/2011/layout/HexagonRadial"/>
    <dgm:cxn modelId="{AB1231BA-566B-4639-B3E2-896DC840612E}" type="presParOf" srcId="{D9027835-3E35-4BB1-963F-249D4B03329D}" destId="{FCD2F905-E922-4CAF-B488-0D042B213F26}" srcOrd="1" destOrd="0" presId="urn:microsoft.com/office/officeart/2011/layout/HexagonRadial"/>
    <dgm:cxn modelId="{3ECC4806-0C9F-48C1-8EF7-283E00EF0AF3}" type="presParOf" srcId="{FCD2F905-E922-4CAF-B488-0D042B213F26}" destId="{A4D8E858-15AF-43CB-8E9C-99BCA4E9AA33}" srcOrd="0" destOrd="0" presId="urn:microsoft.com/office/officeart/2011/layout/HexagonRadial"/>
    <dgm:cxn modelId="{1F797E8F-1732-481D-951E-1108B5A0ED66}" type="presParOf" srcId="{D9027835-3E35-4BB1-963F-249D4B03329D}" destId="{DC0FFD97-2E53-4033-B4A6-DAFF41598FCC}" srcOrd="2" destOrd="0" presId="urn:microsoft.com/office/officeart/2011/layout/HexagonRadial"/>
    <dgm:cxn modelId="{EF4012F7-C6E0-4294-896F-2F87D6C258CB}" type="presParOf" srcId="{D9027835-3E35-4BB1-963F-249D4B03329D}" destId="{9532668C-DE92-4F97-84BA-11C910FB1642}" srcOrd="3" destOrd="0" presId="urn:microsoft.com/office/officeart/2011/layout/HexagonRadial"/>
    <dgm:cxn modelId="{2519DA2A-F8A6-4F12-A064-0AD14103189E}" type="presParOf" srcId="{9532668C-DE92-4F97-84BA-11C910FB1642}" destId="{60184924-4AF9-4186-BA41-38A500E69E1A}" srcOrd="0" destOrd="0" presId="urn:microsoft.com/office/officeart/2011/layout/HexagonRadial"/>
    <dgm:cxn modelId="{FD7DE75E-5362-40B7-A212-6C6A7CF13BE5}" type="presParOf" srcId="{D9027835-3E35-4BB1-963F-249D4B03329D}" destId="{94B300B0-58E9-4EC0-84B9-21FB778FD7F0}" srcOrd="4" destOrd="0" presId="urn:microsoft.com/office/officeart/2011/layout/HexagonRadial"/>
    <dgm:cxn modelId="{8162CC09-263D-4DFF-B823-C278882A76C2}" type="presParOf" srcId="{D9027835-3E35-4BB1-963F-249D4B03329D}" destId="{24A688AE-7949-4556-ACF9-2D1D2D4C6432}" srcOrd="5" destOrd="0" presId="urn:microsoft.com/office/officeart/2011/layout/HexagonRadial"/>
    <dgm:cxn modelId="{2353ED32-FB96-47D8-83EF-13437D7B2C07}" type="presParOf" srcId="{24A688AE-7949-4556-ACF9-2D1D2D4C6432}" destId="{3FCB6B7E-470F-40EE-8E72-EB700966B9FB}" srcOrd="0" destOrd="0" presId="urn:microsoft.com/office/officeart/2011/layout/HexagonRadial"/>
    <dgm:cxn modelId="{B8D7689F-6CCF-49BF-AE38-28356CFE0EC9}" type="presParOf" srcId="{D9027835-3E35-4BB1-963F-249D4B03329D}" destId="{CD8B0C6F-4BE7-4A1E-B327-A4DD59D93BEF}" srcOrd="6" destOrd="0" presId="urn:microsoft.com/office/officeart/2011/layout/HexagonRadial"/>
    <dgm:cxn modelId="{350FE090-BDD8-4DB0-82D4-122DCF2D9CAA}" type="presParOf" srcId="{D9027835-3E35-4BB1-963F-249D4B03329D}" destId="{E96CD8EE-3EE6-4BF3-9FEF-8E6B255F4223}" srcOrd="7" destOrd="0" presId="urn:microsoft.com/office/officeart/2011/layout/HexagonRadial"/>
    <dgm:cxn modelId="{9C136999-8500-4C19-8BC6-9C1D14208B8F}" type="presParOf" srcId="{E96CD8EE-3EE6-4BF3-9FEF-8E6B255F4223}" destId="{B38299F1-44D4-44FE-8D70-376D49FFCCF4}" srcOrd="0" destOrd="0" presId="urn:microsoft.com/office/officeart/2011/layout/HexagonRadial"/>
    <dgm:cxn modelId="{F8143479-711E-443A-8D91-0BEC5222A3FB}" type="presParOf" srcId="{D9027835-3E35-4BB1-963F-249D4B03329D}" destId="{778C656E-CED9-447C-A700-9A3E33AA0320}" srcOrd="8" destOrd="0" presId="urn:microsoft.com/office/officeart/2011/layout/HexagonRadial"/>
    <dgm:cxn modelId="{AB5517A7-0463-458F-96BA-E4CE35A3F234}" type="presParOf" srcId="{D9027835-3E35-4BB1-963F-249D4B03329D}" destId="{ADE4BCDD-D63A-4A45-91C5-49BFAF7465B6}" srcOrd="9" destOrd="0" presId="urn:microsoft.com/office/officeart/2011/layout/HexagonRadial"/>
    <dgm:cxn modelId="{4F68AB91-9EF8-4A1D-8A1B-5B01FFC503FD}" type="presParOf" srcId="{ADE4BCDD-D63A-4A45-91C5-49BFAF7465B6}" destId="{F3FB1346-F009-4E46-9763-2C51027E4A1B}" srcOrd="0" destOrd="0" presId="urn:microsoft.com/office/officeart/2011/layout/HexagonRadial"/>
    <dgm:cxn modelId="{82138E11-DE23-456B-8A2F-1838295A29B8}" type="presParOf" srcId="{D9027835-3E35-4BB1-963F-249D4B03329D}" destId="{D2C47E3A-05BB-4B27-919E-74703E77EC23}" srcOrd="10" destOrd="0" presId="urn:microsoft.com/office/officeart/2011/layout/HexagonRadial"/>
    <dgm:cxn modelId="{263D4040-2783-4607-B451-90EF0D21B9B0}" type="presParOf" srcId="{D9027835-3E35-4BB1-963F-249D4B03329D}" destId="{4519D51B-385B-4403-9F4D-6FE40F265C3D}" srcOrd="11" destOrd="0" presId="urn:microsoft.com/office/officeart/2011/layout/HexagonRadial"/>
    <dgm:cxn modelId="{4EC1D5CB-892B-4711-AA8D-27C2D19DCC57}" type="presParOf" srcId="{4519D51B-385B-4403-9F4D-6FE40F265C3D}" destId="{8D964D84-AFBE-4D44-9667-A48E2A61E103}" srcOrd="0" destOrd="0" presId="urn:microsoft.com/office/officeart/2011/layout/HexagonRadial"/>
    <dgm:cxn modelId="{6BCAB45F-5C6C-428C-91C4-743907D15D37}" type="presParOf" srcId="{D9027835-3E35-4BB1-963F-249D4B03329D}" destId="{6C7C6540-2078-46A6-A410-F2EF577E082F}"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4BE4B-ED6E-4AC2-83F0-B4F47441B741}">
      <dsp:nvSpPr>
        <dsp:cNvPr id="0" name=""/>
        <dsp:cNvSpPr/>
      </dsp:nvSpPr>
      <dsp:spPr>
        <a:xfrm rot="5400000">
          <a:off x="-75870" y="82260"/>
          <a:ext cx="505800" cy="354060"/>
        </a:xfrm>
        <a:prstGeom prst="chevron">
          <a:avLst/>
        </a:prstGeom>
        <a:solidFill>
          <a:srgbClr val="BF1617"/>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1935</a:t>
          </a:r>
        </a:p>
      </dsp:txBody>
      <dsp:txXfrm rot="-5400000">
        <a:off x="0" y="183420"/>
        <a:ext cx="354060" cy="151740"/>
      </dsp:txXfrm>
    </dsp:sp>
    <dsp:sp modelId="{2B483BF8-82F7-4D6C-B038-4F2FD447E208}">
      <dsp:nvSpPr>
        <dsp:cNvPr id="0" name=""/>
        <dsp:cNvSpPr/>
      </dsp:nvSpPr>
      <dsp:spPr>
        <a:xfrm rot="5400000">
          <a:off x="2530321" y="-2169871"/>
          <a:ext cx="328942" cy="46814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Font typeface="Arial" panose="020B0604020202020204" pitchFamily="34" charset="0"/>
            <a:buNone/>
          </a:pPr>
          <a:r>
            <a:rPr lang="en-US" altLang="en-US" sz="1100" b="1" kern="1200" dirty="0">
              <a:solidFill>
                <a:schemeClr val="accent1"/>
              </a:solidFill>
              <a:latin typeface="+mj-lt"/>
            </a:rPr>
            <a:t>Indian Oxygen and Acetylene Company</a:t>
          </a:r>
          <a:endParaRPr lang="en-US" sz="1100" b="1" kern="1200" dirty="0">
            <a:solidFill>
              <a:schemeClr val="accent1"/>
            </a:solidFill>
            <a:latin typeface="+mj-lt"/>
          </a:endParaRPr>
        </a:p>
      </dsp:txBody>
      <dsp:txXfrm rot="-5400000">
        <a:off x="354060" y="22448"/>
        <a:ext cx="4665407" cy="296826"/>
      </dsp:txXfrm>
    </dsp:sp>
    <dsp:sp modelId="{33AA1C2D-A239-4A71-81B2-0ADA6D4E6438}">
      <dsp:nvSpPr>
        <dsp:cNvPr id="0" name=""/>
        <dsp:cNvSpPr/>
      </dsp:nvSpPr>
      <dsp:spPr>
        <a:xfrm rot="5400000">
          <a:off x="-75870" y="539195"/>
          <a:ext cx="505800" cy="354060"/>
        </a:xfrm>
        <a:prstGeom prst="chevron">
          <a:avLst/>
        </a:prstGeom>
        <a:solidFill>
          <a:srgbClr val="BF1617"/>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1949</a:t>
          </a:r>
        </a:p>
      </dsp:txBody>
      <dsp:txXfrm rot="-5400000">
        <a:off x="0" y="640355"/>
        <a:ext cx="354060" cy="151740"/>
      </dsp:txXfrm>
    </dsp:sp>
    <dsp:sp modelId="{C5CDDCE8-CBB2-4F37-84AD-9440851590AE}">
      <dsp:nvSpPr>
        <dsp:cNvPr id="0" name=""/>
        <dsp:cNvSpPr/>
      </dsp:nvSpPr>
      <dsp:spPr>
        <a:xfrm rot="5400000">
          <a:off x="2530408" y="-1713022"/>
          <a:ext cx="328770" cy="4681465"/>
        </a:xfrm>
        <a:prstGeom prst="round2Same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altLang="en-US" sz="1100" b="1" kern="1200" dirty="0">
              <a:solidFill>
                <a:schemeClr val="accent1"/>
              </a:solidFill>
              <a:latin typeface="+mj-lt"/>
            </a:rPr>
            <a:t>Pakistan Oxygen &amp; Acetylene Company (Pvt.) Limited </a:t>
          </a:r>
          <a:endParaRPr lang="en-US" sz="1100" b="1" kern="1200" dirty="0">
            <a:solidFill>
              <a:schemeClr val="accent1"/>
            </a:solidFill>
            <a:latin typeface="+mj-lt"/>
          </a:endParaRPr>
        </a:p>
      </dsp:txBody>
      <dsp:txXfrm rot="-5400000">
        <a:off x="354061" y="479374"/>
        <a:ext cx="4665416" cy="296672"/>
      </dsp:txXfrm>
    </dsp:sp>
    <dsp:sp modelId="{1ECD0F0B-B889-470A-98B5-8BEC18CB32B2}">
      <dsp:nvSpPr>
        <dsp:cNvPr id="0" name=""/>
        <dsp:cNvSpPr/>
      </dsp:nvSpPr>
      <dsp:spPr>
        <a:xfrm rot="5400000">
          <a:off x="-75870" y="996131"/>
          <a:ext cx="505800" cy="354060"/>
        </a:xfrm>
        <a:prstGeom prst="chevron">
          <a:avLst/>
        </a:prstGeom>
        <a:solidFill>
          <a:srgbClr val="BF1617"/>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1957</a:t>
          </a:r>
        </a:p>
      </dsp:txBody>
      <dsp:txXfrm rot="-5400000">
        <a:off x="0" y="1097291"/>
        <a:ext cx="354060" cy="151740"/>
      </dsp:txXfrm>
    </dsp:sp>
    <dsp:sp modelId="{AFA63E61-0B79-41E2-B336-DCC343E4F6D0}">
      <dsp:nvSpPr>
        <dsp:cNvPr id="0" name=""/>
        <dsp:cNvSpPr/>
      </dsp:nvSpPr>
      <dsp:spPr>
        <a:xfrm rot="5400000">
          <a:off x="2530408" y="-1256086"/>
          <a:ext cx="328770" cy="46814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altLang="en-US" sz="1100" b="1" kern="1200" dirty="0">
              <a:solidFill>
                <a:schemeClr val="accent1"/>
              </a:solidFill>
              <a:latin typeface="+mj-lt"/>
            </a:rPr>
            <a:t>Pakistan Oxygen Limited  </a:t>
          </a:r>
          <a:endParaRPr lang="en-US" sz="1100" b="1" kern="1200" dirty="0">
            <a:solidFill>
              <a:schemeClr val="accent1"/>
            </a:solidFill>
            <a:latin typeface="+mj-lt"/>
          </a:endParaRPr>
        </a:p>
      </dsp:txBody>
      <dsp:txXfrm rot="-5400000">
        <a:off x="354061" y="936310"/>
        <a:ext cx="4665416" cy="296672"/>
      </dsp:txXfrm>
    </dsp:sp>
    <dsp:sp modelId="{41FCA27D-BFD2-49CA-95F2-A533DA108131}">
      <dsp:nvSpPr>
        <dsp:cNvPr id="0" name=""/>
        <dsp:cNvSpPr/>
      </dsp:nvSpPr>
      <dsp:spPr>
        <a:xfrm rot="5400000">
          <a:off x="-75870" y="1453067"/>
          <a:ext cx="505800" cy="354060"/>
        </a:xfrm>
        <a:prstGeom prst="chevron">
          <a:avLst/>
        </a:prstGeom>
        <a:solidFill>
          <a:srgbClr val="E7353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1995</a:t>
          </a:r>
        </a:p>
      </dsp:txBody>
      <dsp:txXfrm rot="-5400000">
        <a:off x="0" y="1554227"/>
        <a:ext cx="354060" cy="151740"/>
      </dsp:txXfrm>
    </dsp:sp>
    <dsp:sp modelId="{1100E38A-80E0-456B-B0D0-295AD71CA2AC}">
      <dsp:nvSpPr>
        <dsp:cNvPr id="0" name=""/>
        <dsp:cNvSpPr/>
      </dsp:nvSpPr>
      <dsp:spPr>
        <a:xfrm rot="5400000">
          <a:off x="2530408" y="-799150"/>
          <a:ext cx="328770" cy="46814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altLang="en-US" sz="1100" b="1" kern="1200" dirty="0">
              <a:solidFill>
                <a:schemeClr val="accent1"/>
              </a:solidFill>
              <a:latin typeface="+mj-lt"/>
            </a:rPr>
            <a:t>BOC Pakistan Limited</a:t>
          </a:r>
          <a:endParaRPr lang="en-US" sz="1100" b="1" kern="1200" dirty="0">
            <a:solidFill>
              <a:schemeClr val="accent1"/>
            </a:solidFill>
            <a:latin typeface="+mj-lt"/>
          </a:endParaRPr>
        </a:p>
      </dsp:txBody>
      <dsp:txXfrm rot="-5400000">
        <a:off x="354061" y="1393246"/>
        <a:ext cx="4665416" cy="296672"/>
      </dsp:txXfrm>
    </dsp:sp>
    <dsp:sp modelId="{F5E043E0-1969-4CF2-B698-6B1EA1A33449}">
      <dsp:nvSpPr>
        <dsp:cNvPr id="0" name=""/>
        <dsp:cNvSpPr/>
      </dsp:nvSpPr>
      <dsp:spPr>
        <a:xfrm rot="5400000">
          <a:off x="-75870" y="1910002"/>
          <a:ext cx="505800" cy="354060"/>
        </a:xfrm>
        <a:prstGeom prst="chevron">
          <a:avLst/>
        </a:prstGeom>
        <a:solidFill>
          <a:srgbClr val="EE727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1997</a:t>
          </a:r>
        </a:p>
      </dsp:txBody>
      <dsp:txXfrm rot="-5400000">
        <a:off x="0" y="2011162"/>
        <a:ext cx="354060" cy="151740"/>
      </dsp:txXfrm>
    </dsp:sp>
    <dsp:sp modelId="{2B063FB7-9F9E-4099-B112-D242464B3FAF}">
      <dsp:nvSpPr>
        <dsp:cNvPr id="0" name=""/>
        <dsp:cNvSpPr/>
      </dsp:nvSpPr>
      <dsp:spPr>
        <a:xfrm rot="5400000">
          <a:off x="2530408" y="-342215"/>
          <a:ext cx="328770" cy="46814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dirty="0">
              <a:solidFill>
                <a:schemeClr val="accent1"/>
              </a:solidFill>
              <a:latin typeface="+mj-lt"/>
            </a:rPr>
            <a:t>Strategic partner for Lotte PPTA, 100 TPD ASU at PQ</a:t>
          </a:r>
        </a:p>
      </dsp:txBody>
      <dsp:txXfrm rot="-5400000">
        <a:off x="354061" y="1850181"/>
        <a:ext cx="4665416" cy="296672"/>
      </dsp:txXfrm>
    </dsp:sp>
    <dsp:sp modelId="{22564381-812D-4D45-B802-753D6A652392}">
      <dsp:nvSpPr>
        <dsp:cNvPr id="0" name=""/>
        <dsp:cNvSpPr/>
      </dsp:nvSpPr>
      <dsp:spPr>
        <a:xfrm rot="5400000">
          <a:off x="-75870" y="2366938"/>
          <a:ext cx="505800" cy="354060"/>
        </a:xfrm>
        <a:prstGeom prst="chevron">
          <a:avLst/>
        </a:prstGeom>
        <a:solidFill>
          <a:srgbClr val="F4A2A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FF"/>
              </a:solidFill>
              <a:latin typeface="Century Gothic"/>
              <a:ea typeface="+mn-ea"/>
              <a:cs typeface="+mn-cs"/>
            </a:rPr>
            <a:t>2000</a:t>
          </a:r>
        </a:p>
      </dsp:txBody>
      <dsp:txXfrm rot="-5400000">
        <a:off x="0" y="2468098"/>
        <a:ext cx="354060" cy="151740"/>
      </dsp:txXfrm>
    </dsp:sp>
    <dsp:sp modelId="{AAC68B26-DBA5-46A0-B069-212C4B242DCF}">
      <dsp:nvSpPr>
        <dsp:cNvPr id="0" name=""/>
        <dsp:cNvSpPr/>
      </dsp:nvSpPr>
      <dsp:spPr>
        <a:xfrm rot="5400000">
          <a:off x="2530408" y="114720"/>
          <a:ext cx="328770" cy="46814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dirty="0">
              <a:solidFill>
                <a:schemeClr val="accent1"/>
              </a:solidFill>
              <a:latin typeface="+mj-lt"/>
            </a:rPr>
            <a:t>Strategic partner for PARCO, On-site GAN at QG, 30 TPD ASU at TXL</a:t>
          </a:r>
        </a:p>
      </dsp:txBody>
      <dsp:txXfrm rot="-5400000">
        <a:off x="354061" y="2307117"/>
        <a:ext cx="4665416" cy="296672"/>
      </dsp:txXfrm>
    </dsp:sp>
    <dsp:sp modelId="{AAF2A743-E157-4918-82E7-4FDFBDD0475D}">
      <dsp:nvSpPr>
        <dsp:cNvPr id="0" name=""/>
        <dsp:cNvSpPr/>
      </dsp:nvSpPr>
      <dsp:spPr>
        <a:xfrm rot="5400000">
          <a:off x="-75870" y="2823874"/>
          <a:ext cx="505800" cy="354060"/>
        </a:xfrm>
        <a:prstGeom prst="chevron">
          <a:avLst/>
        </a:prstGeom>
        <a:solidFill>
          <a:srgbClr val="F4A2A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2004</a:t>
          </a:r>
        </a:p>
      </dsp:txBody>
      <dsp:txXfrm rot="-5400000">
        <a:off x="0" y="2925034"/>
        <a:ext cx="354060" cy="151740"/>
      </dsp:txXfrm>
    </dsp:sp>
    <dsp:sp modelId="{5EA08C20-51FD-4370-8B39-DD843B7C043D}">
      <dsp:nvSpPr>
        <dsp:cNvPr id="0" name=""/>
        <dsp:cNvSpPr/>
      </dsp:nvSpPr>
      <dsp:spPr>
        <a:xfrm rot="5400000">
          <a:off x="2530408" y="571656"/>
          <a:ext cx="328770" cy="46814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dirty="0">
              <a:solidFill>
                <a:schemeClr val="accent1"/>
              </a:solidFill>
              <a:latin typeface="+mj-lt"/>
            </a:rPr>
            <a:t>60 TPD CO2 </a:t>
          </a:r>
          <a:r>
            <a:rPr lang="en-US" sz="1100" b="1" kern="1200" dirty="0">
              <a:solidFill>
                <a:schemeClr val="accent1"/>
              </a:solidFill>
              <a:latin typeface="+mj-lt"/>
              <a:ea typeface="+mn-ea"/>
              <a:cs typeface="+mn-cs"/>
            </a:rPr>
            <a:t>at Multan</a:t>
          </a:r>
        </a:p>
      </dsp:txBody>
      <dsp:txXfrm rot="-5400000">
        <a:off x="354061" y="2764053"/>
        <a:ext cx="4665416" cy="296672"/>
      </dsp:txXfrm>
    </dsp:sp>
    <dsp:sp modelId="{C7D53B0D-A67B-428D-967A-33294C2D64EA}">
      <dsp:nvSpPr>
        <dsp:cNvPr id="0" name=""/>
        <dsp:cNvSpPr/>
      </dsp:nvSpPr>
      <dsp:spPr>
        <a:xfrm rot="5400000">
          <a:off x="-75870" y="3280810"/>
          <a:ext cx="505800" cy="354060"/>
        </a:xfrm>
        <a:prstGeom prst="chevron">
          <a:avLst/>
        </a:prstGeom>
        <a:solidFill>
          <a:srgbClr val="F4A2A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2008</a:t>
          </a:r>
        </a:p>
      </dsp:txBody>
      <dsp:txXfrm rot="-5400000">
        <a:off x="0" y="3381970"/>
        <a:ext cx="354060" cy="151740"/>
      </dsp:txXfrm>
    </dsp:sp>
    <dsp:sp modelId="{C47BEBE8-11DF-4AB7-93AC-7C19096506E3}">
      <dsp:nvSpPr>
        <dsp:cNvPr id="0" name=""/>
        <dsp:cNvSpPr/>
      </dsp:nvSpPr>
      <dsp:spPr>
        <a:xfrm rot="5400000">
          <a:off x="2530408" y="1028592"/>
          <a:ext cx="328770" cy="46814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dirty="0">
              <a:solidFill>
                <a:schemeClr val="accent1"/>
              </a:solidFill>
              <a:latin typeface="+mj-lt"/>
            </a:rPr>
            <a:t>23 TPD CO2 </a:t>
          </a:r>
          <a:r>
            <a:rPr lang="en-US" sz="1100" b="1" kern="1200" dirty="0">
              <a:solidFill>
                <a:schemeClr val="accent1"/>
              </a:solidFill>
              <a:latin typeface="+mj-lt"/>
              <a:ea typeface="+mn-ea"/>
              <a:cs typeface="+mn-cs"/>
            </a:rPr>
            <a:t>at PQ</a:t>
          </a:r>
          <a:r>
            <a:rPr lang="en-US" sz="1100" b="1" kern="1200" dirty="0">
              <a:solidFill>
                <a:schemeClr val="accent1"/>
              </a:solidFill>
              <a:latin typeface="+mj-lt"/>
            </a:rPr>
            <a:t> </a:t>
          </a:r>
        </a:p>
      </dsp:txBody>
      <dsp:txXfrm rot="-5400000">
        <a:off x="354061" y="3220989"/>
        <a:ext cx="4665416" cy="296672"/>
      </dsp:txXfrm>
    </dsp:sp>
    <dsp:sp modelId="{6F11C755-5EDA-4895-9DAF-CA332385F051}">
      <dsp:nvSpPr>
        <dsp:cNvPr id="0" name=""/>
        <dsp:cNvSpPr/>
      </dsp:nvSpPr>
      <dsp:spPr>
        <a:xfrm rot="5400000">
          <a:off x="-75870" y="3737745"/>
          <a:ext cx="505800" cy="354060"/>
        </a:xfrm>
        <a:prstGeom prst="chevron">
          <a:avLst/>
        </a:prstGeom>
        <a:solidFill>
          <a:srgbClr val="F4A2A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2009</a:t>
          </a:r>
        </a:p>
      </dsp:txBody>
      <dsp:txXfrm rot="-5400000">
        <a:off x="0" y="3838905"/>
        <a:ext cx="354060" cy="151740"/>
      </dsp:txXfrm>
    </dsp:sp>
    <dsp:sp modelId="{8284A686-25FD-4609-9A12-EFE70954856E}">
      <dsp:nvSpPr>
        <dsp:cNvPr id="0" name=""/>
        <dsp:cNvSpPr/>
      </dsp:nvSpPr>
      <dsp:spPr>
        <a:xfrm rot="5400000">
          <a:off x="2530408" y="1485527"/>
          <a:ext cx="328770" cy="46814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dirty="0">
              <a:solidFill>
                <a:schemeClr val="accent1"/>
              </a:solidFill>
              <a:latin typeface="+mj-lt"/>
            </a:rPr>
            <a:t>Nitrous Oxide Plant at LHR</a:t>
          </a:r>
        </a:p>
      </dsp:txBody>
      <dsp:txXfrm rot="-5400000">
        <a:off x="354061" y="3677924"/>
        <a:ext cx="4665416" cy="296672"/>
      </dsp:txXfrm>
    </dsp:sp>
    <dsp:sp modelId="{58FD9623-3FF4-4AB6-BBD5-E678F57D67CE}">
      <dsp:nvSpPr>
        <dsp:cNvPr id="0" name=""/>
        <dsp:cNvSpPr/>
      </dsp:nvSpPr>
      <dsp:spPr>
        <a:xfrm rot="5400000">
          <a:off x="-75870" y="4194681"/>
          <a:ext cx="505800" cy="354060"/>
        </a:xfrm>
        <a:prstGeom prst="chevron">
          <a:avLst/>
        </a:prstGeom>
        <a:solidFill>
          <a:schemeClr val="accent2">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2011</a:t>
          </a:r>
        </a:p>
      </dsp:txBody>
      <dsp:txXfrm rot="-5400000">
        <a:off x="0" y="4295841"/>
        <a:ext cx="354060" cy="151740"/>
      </dsp:txXfrm>
    </dsp:sp>
    <dsp:sp modelId="{01B5934C-CE6D-487A-9522-27745513BCB2}">
      <dsp:nvSpPr>
        <dsp:cNvPr id="0" name=""/>
        <dsp:cNvSpPr/>
      </dsp:nvSpPr>
      <dsp:spPr>
        <a:xfrm rot="5400000">
          <a:off x="2530408" y="1942463"/>
          <a:ext cx="328770" cy="46814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dirty="0">
              <a:solidFill>
                <a:schemeClr val="accent1"/>
              </a:solidFill>
              <a:latin typeface="+mj-lt"/>
            </a:rPr>
            <a:t>Linde Pakistan Limited</a:t>
          </a:r>
        </a:p>
      </dsp:txBody>
      <dsp:txXfrm rot="-5400000">
        <a:off x="354061" y="4134860"/>
        <a:ext cx="4665416" cy="296672"/>
      </dsp:txXfrm>
    </dsp:sp>
    <dsp:sp modelId="{89D0874B-4BE8-4EBB-95A4-5A9046332BD1}">
      <dsp:nvSpPr>
        <dsp:cNvPr id="0" name=""/>
        <dsp:cNvSpPr/>
      </dsp:nvSpPr>
      <dsp:spPr>
        <a:xfrm rot="5400000">
          <a:off x="-75870" y="4651617"/>
          <a:ext cx="505800" cy="354060"/>
        </a:xfrm>
        <a:prstGeom prst="chevron">
          <a:avLst/>
        </a:prstGeom>
        <a:solidFill>
          <a:schemeClr val="accent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2012</a:t>
          </a:r>
        </a:p>
      </dsp:txBody>
      <dsp:txXfrm rot="-5400000">
        <a:off x="0" y="4752777"/>
        <a:ext cx="354060" cy="151740"/>
      </dsp:txXfrm>
    </dsp:sp>
    <dsp:sp modelId="{0344FC1D-1FC2-4E8A-AC70-C00D5E271A7E}">
      <dsp:nvSpPr>
        <dsp:cNvPr id="0" name=""/>
        <dsp:cNvSpPr/>
      </dsp:nvSpPr>
      <dsp:spPr>
        <a:xfrm rot="5400000">
          <a:off x="2530408" y="2399399"/>
          <a:ext cx="328770" cy="46814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dirty="0">
              <a:solidFill>
                <a:schemeClr val="accent1"/>
              </a:solidFill>
              <a:latin typeface="+mj-lt"/>
            </a:rPr>
            <a:t>133 TPD ASU at LHR</a:t>
          </a:r>
        </a:p>
      </dsp:txBody>
      <dsp:txXfrm rot="-5400000">
        <a:off x="354061" y="4591796"/>
        <a:ext cx="4665416" cy="296672"/>
      </dsp:txXfrm>
    </dsp:sp>
    <dsp:sp modelId="{06AF8057-B0F6-41D3-A315-0643782A8BA9}">
      <dsp:nvSpPr>
        <dsp:cNvPr id="0" name=""/>
        <dsp:cNvSpPr/>
      </dsp:nvSpPr>
      <dsp:spPr>
        <a:xfrm rot="5400000">
          <a:off x="-75870" y="5108552"/>
          <a:ext cx="505800" cy="35406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2018</a:t>
          </a:r>
        </a:p>
      </dsp:txBody>
      <dsp:txXfrm rot="-5400000">
        <a:off x="0" y="5209712"/>
        <a:ext cx="354060" cy="151740"/>
      </dsp:txXfrm>
    </dsp:sp>
    <dsp:sp modelId="{1D4A1704-40CC-4554-BD01-F8CEAA125FE1}">
      <dsp:nvSpPr>
        <dsp:cNvPr id="0" name=""/>
        <dsp:cNvSpPr/>
      </dsp:nvSpPr>
      <dsp:spPr>
        <a:xfrm rot="5400000">
          <a:off x="2530408" y="2856334"/>
          <a:ext cx="328770" cy="4681465"/>
        </a:xfrm>
        <a:prstGeom prst="round2Same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en-US" sz="1100" b="1" kern="1200" dirty="0">
              <a:solidFill>
                <a:schemeClr val="accent1"/>
              </a:solidFill>
              <a:latin typeface="+mj-lt"/>
            </a:rPr>
            <a:t>Pakistan Oxygen Limited</a:t>
          </a:r>
        </a:p>
      </dsp:txBody>
      <dsp:txXfrm rot="-5400000">
        <a:off x="354061" y="5048731"/>
        <a:ext cx="4665416" cy="296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13999-F259-48D4-B74C-566109E96154}">
      <dsp:nvSpPr>
        <dsp:cNvPr id="0" name=""/>
        <dsp:cNvSpPr/>
      </dsp:nvSpPr>
      <dsp:spPr>
        <a:xfrm>
          <a:off x="32524" y="0"/>
          <a:ext cx="3853204" cy="23119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FFC000"/>
              </a:solidFill>
              <a:latin typeface="Calibri" panose="020F0502020204030204" pitchFamily="34" charset="0"/>
              <a:cs typeface="Calibri" panose="020F0502020204030204" pitchFamily="34" charset="0"/>
            </a:rPr>
            <a:t>OUR VALUES</a:t>
          </a:r>
        </a:p>
        <a:p>
          <a:pPr marL="228600" lvl="1" indent="-228600" algn="l" defTabSz="889000">
            <a:lnSpc>
              <a:spcPct val="90000"/>
            </a:lnSpc>
            <a:spcBef>
              <a:spcPct val="0"/>
            </a:spcBef>
            <a:spcAft>
              <a:spcPct val="15000"/>
            </a:spcAft>
            <a:buChar char="•"/>
          </a:pPr>
          <a:r>
            <a:rPr lang="en-US" sz="2000" b="1" kern="1200" dirty="0">
              <a:solidFill>
                <a:srgbClr val="FFFF00"/>
              </a:solidFill>
              <a:latin typeface="Calibri" panose="020F0502020204030204" pitchFamily="34" charset="0"/>
              <a:cs typeface="Calibri" panose="020F0502020204030204" pitchFamily="34" charset="0"/>
            </a:rPr>
            <a:t>Empowering</a:t>
          </a:r>
        </a:p>
        <a:p>
          <a:pPr marL="228600" lvl="1" indent="-228600" algn="l" defTabSz="889000">
            <a:lnSpc>
              <a:spcPct val="90000"/>
            </a:lnSpc>
            <a:spcBef>
              <a:spcPct val="0"/>
            </a:spcBef>
            <a:spcAft>
              <a:spcPct val="15000"/>
            </a:spcAft>
            <a:buChar char="•"/>
          </a:pPr>
          <a:r>
            <a:rPr lang="en-US" sz="2000" b="1" kern="1200" dirty="0">
              <a:solidFill>
                <a:srgbClr val="FFFF00"/>
              </a:solidFill>
              <a:latin typeface="Calibri" panose="020F0502020204030204" pitchFamily="34" charset="0"/>
              <a:cs typeface="Calibri" panose="020F0502020204030204" pitchFamily="34" charset="0"/>
            </a:rPr>
            <a:t>People</a:t>
          </a:r>
        </a:p>
        <a:p>
          <a:pPr marL="228600" lvl="1" indent="-228600" algn="l" defTabSz="889000">
            <a:lnSpc>
              <a:spcPct val="90000"/>
            </a:lnSpc>
            <a:spcBef>
              <a:spcPct val="0"/>
            </a:spcBef>
            <a:spcAft>
              <a:spcPct val="15000"/>
            </a:spcAft>
            <a:buChar char="•"/>
          </a:pPr>
          <a:r>
            <a:rPr lang="en-US" sz="2000" b="1" kern="1200" dirty="0">
              <a:solidFill>
                <a:srgbClr val="FFFF00"/>
              </a:solidFill>
              <a:latin typeface="Calibri" panose="020F0502020204030204" pitchFamily="34" charset="0"/>
              <a:cs typeface="Calibri" panose="020F0502020204030204" pitchFamily="34" charset="0"/>
            </a:rPr>
            <a:t>Innovating for Customers</a:t>
          </a:r>
        </a:p>
        <a:p>
          <a:pPr marL="228600" lvl="1" indent="-228600" algn="l" defTabSz="889000">
            <a:lnSpc>
              <a:spcPct val="90000"/>
            </a:lnSpc>
            <a:spcBef>
              <a:spcPct val="0"/>
            </a:spcBef>
            <a:spcAft>
              <a:spcPct val="15000"/>
            </a:spcAft>
            <a:buChar char="•"/>
          </a:pPr>
          <a:r>
            <a:rPr lang="en-US" sz="2000" b="1" kern="1200" dirty="0">
              <a:solidFill>
                <a:srgbClr val="FFFF00"/>
              </a:solidFill>
              <a:latin typeface="Calibri" panose="020F0502020204030204" pitchFamily="34" charset="0"/>
              <a:cs typeface="Calibri" panose="020F0502020204030204" pitchFamily="34" charset="0"/>
            </a:rPr>
            <a:t>Thriving through Diversity</a:t>
          </a:r>
        </a:p>
        <a:p>
          <a:pPr marL="228600" lvl="1" indent="-228600" algn="l" defTabSz="889000">
            <a:lnSpc>
              <a:spcPct val="90000"/>
            </a:lnSpc>
            <a:spcBef>
              <a:spcPct val="0"/>
            </a:spcBef>
            <a:spcAft>
              <a:spcPct val="15000"/>
            </a:spcAft>
            <a:buChar char="•"/>
          </a:pPr>
          <a:r>
            <a:rPr lang="en-US" sz="2000" b="1" kern="1200" dirty="0">
              <a:solidFill>
                <a:srgbClr val="FFFF00"/>
              </a:solidFill>
              <a:latin typeface="Calibri" panose="020F0502020204030204" pitchFamily="34" charset="0"/>
              <a:cs typeface="Calibri" panose="020F0502020204030204" pitchFamily="34" charset="0"/>
            </a:rPr>
            <a:t>Passion to Excel</a:t>
          </a:r>
        </a:p>
      </dsp:txBody>
      <dsp:txXfrm>
        <a:off x="32524" y="0"/>
        <a:ext cx="3853204" cy="23119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13999-F259-48D4-B74C-566109E96154}">
      <dsp:nvSpPr>
        <dsp:cNvPr id="0" name=""/>
        <dsp:cNvSpPr/>
      </dsp:nvSpPr>
      <dsp:spPr>
        <a:xfrm>
          <a:off x="32524" y="0"/>
          <a:ext cx="3853204" cy="23119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FFC000"/>
              </a:solidFill>
              <a:latin typeface="Calibri" panose="020F0502020204030204" pitchFamily="34" charset="0"/>
              <a:cs typeface="Calibri" panose="020F0502020204030204" pitchFamily="34" charset="0"/>
            </a:rPr>
            <a:t>OUR PRINCIPLES</a:t>
          </a:r>
        </a:p>
        <a:p>
          <a:pPr marL="228600" lvl="1" indent="-228600" algn="l" defTabSz="889000">
            <a:lnSpc>
              <a:spcPct val="90000"/>
            </a:lnSpc>
            <a:spcBef>
              <a:spcPct val="0"/>
            </a:spcBef>
            <a:spcAft>
              <a:spcPct val="15000"/>
            </a:spcAft>
            <a:buChar char="•"/>
          </a:pPr>
          <a:r>
            <a:rPr lang="en-US" sz="2000" b="1" kern="1200" dirty="0">
              <a:solidFill>
                <a:srgbClr val="FFFF00"/>
              </a:solidFill>
              <a:latin typeface="Calibri" panose="020F0502020204030204" pitchFamily="34" charset="0"/>
              <a:cs typeface="Calibri" panose="020F0502020204030204" pitchFamily="34" charset="0"/>
            </a:rPr>
            <a:t>Safety </a:t>
          </a:r>
        </a:p>
        <a:p>
          <a:pPr marL="228600" lvl="1" indent="-228600" algn="l" defTabSz="889000">
            <a:lnSpc>
              <a:spcPct val="90000"/>
            </a:lnSpc>
            <a:spcBef>
              <a:spcPct val="0"/>
            </a:spcBef>
            <a:spcAft>
              <a:spcPct val="15000"/>
            </a:spcAft>
            <a:buChar char="•"/>
          </a:pPr>
          <a:r>
            <a:rPr lang="en-US" sz="2000" b="1" kern="1200" dirty="0">
              <a:solidFill>
                <a:srgbClr val="FFFF00"/>
              </a:solidFill>
              <a:latin typeface="Calibri" panose="020F0502020204030204" pitchFamily="34" charset="0"/>
              <a:cs typeface="Calibri" panose="020F0502020204030204" pitchFamily="34" charset="0"/>
            </a:rPr>
            <a:t>Integrity</a:t>
          </a:r>
        </a:p>
        <a:p>
          <a:pPr marL="228600" lvl="1" indent="-228600" algn="l" defTabSz="889000">
            <a:lnSpc>
              <a:spcPct val="90000"/>
            </a:lnSpc>
            <a:spcBef>
              <a:spcPct val="0"/>
            </a:spcBef>
            <a:spcAft>
              <a:spcPct val="15000"/>
            </a:spcAft>
            <a:buChar char="•"/>
          </a:pPr>
          <a:r>
            <a:rPr lang="en-US" sz="2000" b="1" kern="1200" dirty="0">
              <a:solidFill>
                <a:srgbClr val="FFFF00"/>
              </a:solidFill>
              <a:latin typeface="Calibri" panose="020F0502020204030204" pitchFamily="34" charset="0"/>
              <a:cs typeface="Calibri" panose="020F0502020204030204" pitchFamily="34" charset="0"/>
            </a:rPr>
            <a:t>Sustainability</a:t>
          </a:r>
        </a:p>
        <a:p>
          <a:pPr marL="228600" lvl="1" indent="-228600" algn="l" defTabSz="889000">
            <a:lnSpc>
              <a:spcPct val="90000"/>
            </a:lnSpc>
            <a:spcBef>
              <a:spcPct val="0"/>
            </a:spcBef>
            <a:spcAft>
              <a:spcPct val="15000"/>
            </a:spcAft>
            <a:buChar char="•"/>
          </a:pPr>
          <a:r>
            <a:rPr lang="en-US" sz="2000" b="1" kern="1200" dirty="0">
              <a:solidFill>
                <a:srgbClr val="FFFF00"/>
              </a:solidFill>
              <a:latin typeface="Calibri" panose="020F0502020204030204" pitchFamily="34" charset="0"/>
              <a:cs typeface="Calibri" panose="020F0502020204030204" pitchFamily="34" charset="0"/>
            </a:rPr>
            <a:t>Respect</a:t>
          </a:r>
        </a:p>
      </dsp:txBody>
      <dsp:txXfrm>
        <a:off x="32524" y="0"/>
        <a:ext cx="3853204" cy="23119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19646-561F-4096-BA1B-FD4699AF0739}">
      <dsp:nvSpPr>
        <dsp:cNvPr id="0" name=""/>
        <dsp:cNvSpPr/>
      </dsp:nvSpPr>
      <dsp:spPr>
        <a:xfrm>
          <a:off x="0" y="0"/>
          <a:ext cx="10953236" cy="24384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333F5A0F-1234-496F-BF00-9FCF2895F48C}">
      <dsp:nvSpPr>
        <dsp:cNvPr id="0" name=""/>
        <dsp:cNvSpPr/>
      </dsp:nvSpPr>
      <dsp:spPr>
        <a:xfrm>
          <a:off x="331613" y="325120"/>
          <a:ext cx="2393025" cy="1788160"/>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F96CCD8-3727-488E-9D92-7F2865053F79}">
      <dsp:nvSpPr>
        <dsp:cNvPr id="0" name=""/>
        <dsp:cNvSpPr/>
      </dsp:nvSpPr>
      <dsp:spPr>
        <a:xfrm rot="10800000">
          <a:off x="331613" y="2438400"/>
          <a:ext cx="2393025" cy="2980266"/>
        </a:xfrm>
        <a:prstGeom prst="round2SameRect">
          <a:avLst>
            <a:gd name="adj1" fmla="val 10500"/>
            <a:gd name="adj2" fmla="val 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dirty="0"/>
            <a:t>Bulk</a:t>
          </a:r>
        </a:p>
        <a:p>
          <a:pPr marL="0" lvl="0" indent="0" algn="just" defTabSz="1155700">
            <a:lnSpc>
              <a:spcPct val="90000"/>
            </a:lnSpc>
            <a:spcBef>
              <a:spcPct val="0"/>
            </a:spcBef>
            <a:spcAft>
              <a:spcPct val="35000"/>
            </a:spcAft>
            <a:buNone/>
          </a:pPr>
          <a:r>
            <a:rPr lang="en-US" sz="1800" kern="1200" dirty="0"/>
            <a:t>Gases supplied through large road tankers, delivered in storage tanks at customer sites</a:t>
          </a:r>
          <a:endParaRPr lang="en-US" sz="600" kern="1200" dirty="0"/>
        </a:p>
        <a:p>
          <a:pPr marL="0" lvl="0" indent="0" algn="just" defTabSz="1155700">
            <a:lnSpc>
              <a:spcPct val="90000"/>
            </a:lnSpc>
            <a:spcBef>
              <a:spcPct val="0"/>
            </a:spcBef>
            <a:spcAft>
              <a:spcPct val="35000"/>
            </a:spcAft>
            <a:buNone/>
          </a:pPr>
          <a:endParaRPr lang="en-US" sz="1400" kern="1200" dirty="0"/>
        </a:p>
      </dsp:txBody>
      <dsp:txXfrm rot="10800000">
        <a:off x="405207" y="2438400"/>
        <a:ext cx="2245837" cy="2906672"/>
      </dsp:txXfrm>
    </dsp:sp>
    <dsp:sp modelId="{F17CD715-017B-45E4-B522-369D73AC8B24}">
      <dsp:nvSpPr>
        <dsp:cNvPr id="0" name=""/>
        <dsp:cNvSpPr/>
      </dsp:nvSpPr>
      <dsp:spPr>
        <a:xfrm>
          <a:off x="2963941" y="325120"/>
          <a:ext cx="2393025" cy="1788160"/>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FBA8E9B-9E91-4178-8814-FED64685DF70}">
      <dsp:nvSpPr>
        <dsp:cNvPr id="0" name=""/>
        <dsp:cNvSpPr/>
      </dsp:nvSpPr>
      <dsp:spPr>
        <a:xfrm rot="10800000">
          <a:off x="2963941" y="2438400"/>
          <a:ext cx="2393025" cy="2980266"/>
        </a:xfrm>
        <a:prstGeom prst="round2SameRect">
          <a:avLst>
            <a:gd name="adj1" fmla="val 10500"/>
            <a:gd name="adj2" fmla="val 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dirty="0">
              <a:solidFill>
                <a:srgbClr val="FFFFFF"/>
              </a:solidFill>
              <a:latin typeface="Century Gothic"/>
              <a:ea typeface="+mn-ea"/>
              <a:cs typeface="+mn-cs"/>
            </a:rPr>
            <a:t>Tonnage</a:t>
          </a:r>
        </a:p>
        <a:p>
          <a:pPr marL="0" lvl="0" algn="just" defTabSz="889000">
            <a:lnSpc>
              <a:spcPct val="90000"/>
            </a:lnSpc>
            <a:spcBef>
              <a:spcPct val="0"/>
            </a:spcBef>
            <a:spcAft>
              <a:spcPct val="35000"/>
            </a:spcAft>
            <a:buNone/>
          </a:pPr>
          <a:r>
            <a:rPr lang="en-US" sz="1800" kern="1200" dirty="0">
              <a:solidFill>
                <a:srgbClr val="FFFFFF"/>
              </a:solidFill>
              <a:latin typeface="Century Gothic"/>
              <a:ea typeface="+mn-ea"/>
              <a:cs typeface="+mn-cs"/>
            </a:rPr>
            <a:t>Gases supplied at customer sites by turnkey plants designed for specific customers</a:t>
          </a:r>
        </a:p>
      </dsp:txBody>
      <dsp:txXfrm rot="10800000">
        <a:off x="3037535" y="2438400"/>
        <a:ext cx="2245837" cy="2906672"/>
      </dsp:txXfrm>
    </dsp:sp>
    <dsp:sp modelId="{278690BB-D100-43AC-BC44-1A21D3CE3752}">
      <dsp:nvSpPr>
        <dsp:cNvPr id="0" name=""/>
        <dsp:cNvSpPr/>
      </dsp:nvSpPr>
      <dsp:spPr>
        <a:xfrm>
          <a:off x="5596269" y="325120"/>
          <a:ext cx="2393025" cy="1788160"/>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8000" r="-28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40D3053-9720-4A48-A04E-91456CA8F8C1}">
      <dsp:nvSpPr>
        <dsp:cNvPr id="0" name=""/>
        <dsp:cNvSpPr/>
      </dsp:nvSpPr>
      <dsp:spPr>
        <a:xfrm rot="10800000">
          <a:off x="5596269" y="2438400"/>
          <a:ext cx="2393025" cy="2980266"/>
        </a:xfrm>
        <a:prstGeom prst="round2SameRect">
          <a:avLst>
            <a:gd name="adj1" fmla="val 10500"/>
            <a:gd name="adj2" fmla="val 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dirty="0">
              <a:solidFill>
                <a:srgbClr val="FFFFFF"/>
              </a:solidFill>
              <a:latin typeface="Century Gothic"/>
              <a:ea typeface="+mn-ea"/>
              <a:cs typeface="+mn-cs"/>
            </a:rPr>
            <a:t>Healthcare</a:t>
          </a:r>
        </a:p>
        <a:p>
          <a:pPr marL="0" lvl="0" indent="0" algn="just" defTabSz="1155700">
            <a:lnSpc>
              <a:spcPct val="90000"/>
            </a:lnSpc>
            <a:spcBef>
              <a:spcPct val="0"/>
            </a:spcBef>
            <a:spcAft>
              <a:spcPct val="35000"/>
            </a:spcAft>
            <a:buNone/>
          </a:pPr>
          <a:r>
            <a:rPr lang="en-US" sz="1800" kern="1200" dirty="0">
              <a:solidFill>
                <a:srgbClr val="FFFFFF"/>
              </a:solidFill>
              <a:latin typeface="Century Gothic"/>
              <a:ea typeface="+mn-ea"/>
              <a:cs typeface="+mn-cs"/>
            </a:rPr>
            <a:t>Medical grade gases along with associated services like designing and installation gas pipeline for hospitals</a:t>
          </a:r>
        </a:p>
      </dsp:txBody>
      <dsp:txXfrm rot="10800000">
        <a:off x="5669863" y="2438400"/>
        <a:ext cx="2245837" cy="2906672"/>
      </dsp:txXfrm>
    </dsp:sp>
    <dsp:sp modelId="{4D1CBB7A-7AD9-4EC0-B0E3-1E716EE8A8CD}">
      <dsp:nvSpPr>
        <dsp:cNvPr id="0" name=""/>
        <dsp:cNvSpPr/>
      </dsp:nvSpPr>
      <dsp:spPr>
        <a:xfrm>
          <a:off x="8228597" y="325120"/>
          <a:ext cx="2393025" cy="1788160"/>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D5053D1-1A09-4B30-A9A1-17374837130D}">
      <dsp:nvSpPr>
        <dsp:cNvPr id="0" name=""/>
        <dsp:cNvSpPr/>
      </dsp:nvSpPr>
      <dsp:spPr>
        <a:xfrm rot="10800000">
          <a:off x="8228597" y="2438400"/>
          <a:ext cx="2393025" cy="2980266"/>
        </a:xfrm>
        <a:prstGeom prst="round2SameRect">
          <a:avLst>
            <a:gd name="adj1" fmla="val 10500"/>
            <a:gd name="adj2" fmla="val 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dirty="0">
              <a:solidFill>
                <a:srgbClr val="FFFFFF"/>
              </a:solidFill>
              <a:latin typeface="Century Gothic"/>
              <a:ea typeface="+mn-ea"/>
              <a:cs typeface="+mn-cs"/>
            </a:rPr>
            <a:t>PGP</a:t>
          </a:r>
        </a:p>
        <a:p>
          <a:pPr marL="0" lvl="0" indent="0" algn="just" defTabSz="1155700">
            <a:lnSpc>
              <a:spcPct val="90000"/>
            </a:lnSpc>
            <a:spcBef>
              <a:spcPct val="0"/>
            </a:spcBef>
            <a:spcAft>
              <a:spcPct val="35000"/>
            </a:spcAft>
            <a:buNone/>
          </a:pPr>
          <a:r>
            <a:rPr lang="en-US" sz="1800" kern="1200" dirty="0">
              <a:solidFill>
                <a:srgbClr val="FFFFFF"/>
              </a:solidFill>
              <a:latin typeface="Century Gothic"/>
              <a:ea typeface="+mn-ea"/>
              <a:cs typeface="+mn-cs"/>
            </a:rPr>
            <a:t>Compressed gases of industrial and specialty grade along with gas/ arc equipment &amp; hardgoods for welding cutting </a:t>
          </a:r>
        </a:p>
        <a:p>
          <a:pPr marL="0" lvl="0" indent="0" algn="just" defTabSz="1155700">
            <a:lnSpc>
              <a:spcPct val="90000"/>
            </a:lnSpc>
            <a:spcBef>
              <a:spcPct val="0"/>
            </a:spcBef>
            <a:spcAft>
              <a:spcPct val="35000"/>
            </a:spcAft>
            <a:buNone/>
          </a:pPr>
          <a:endParaRPr lang="en-US" sz="2600" kern="1200" dirty="0">
            <a:solidFill>
              <a:srgbClr val="FFFFFF"/>
            </a:solidFill>
            <a:latin typeface="Century Gothic"/>
            <a:ea typeface="+mn-ea"/>
            <a:cs typeface="+mn-cs"/>
          </a:endParaRPr>
        </a:p>
      </dsp:txBody>
      <dsp:txXfrm rot="10800000">
        <a:off x="8302191" y="2438400"/>
        <a:ext cx="2245837" cy="2906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51BA9-BE01-4B82-936E-05784B490934}">
      <dsp:nvSpPr>
        <dsp:cNvPr id="0" name=""/>
        <dsp:cNvSpPr/>
      </dsp:nvSpPr>
      <dsp:spPr>
        <a:xfrm>
          <a:off x="1639666" y="1230624"/>
          <a:ext cx="1723721" cy="148466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entury Gothic" panose="020B0502020202020204" pitchFamily="34" charset="0"/>
            </a:rPr>
            <a:t>Bulk</a:t>
          </a:r>
          <a:r>
            <a:rPr lang="en-US" sz="1600" b="1" kern="1200" dirty="0">
              <a:latin typeface="Century Gothic" panose="020B0502020202020204" pitchFamily="34" charset="0"/>
            </a:rPr>
            <a:t> </a:t>
          </a:r>
          <a:r>
            <a:rPr lang="en-US" sz="1800" b="1" kern="1200" dirty="0">
              <a:latin typeface="Century Gothic" panose="020B0502020202020204" pitchFamily="34" charset="0"/>
            </a:rPr>
            <a:t>Gases</a:t>
          </a:r>
        </a:p>
      </dsp:txBody>
      <dsp:txXfrm>
        <a:off x="1924699" y="1476127"/>
        <a:ext cx="1153655" cy="993658"/>
      </dsp:txXfrm>
    </dsp:sp>
    <dsp:sp modelId="{60184924-4AF9-4186-BA41-38A500E69E1A}">
      <dsp:nvSpPr>
        <dsp:cNvPr id="0" name=""/>
        <dsp:cNvSpPr/>
      </dsp:nvSpPr>
      <dsp:spPr>
        <a:xfrm>
          <a:off x="2705724" y="603390"/>
          <a:ext cx="610518" cy="52604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0FFD97-2E53-4033-B4A6-DAFF41598FCC}">
      <dsp:nvSpPr>
        <dsp:cNvPr id="0" name=""/>
        <dsp:cNvSpPr/>
      </dsp:nvSpPr>
      <dsp:spPr>
        <a:xfrm>
          <a:off x="1831527" y="19949"/>
          <a:ext cx="1326052" cy="1147191"/>
        </a:xfrm>
        <a:prstGeom prst="hexagon">
          <a:avLst>
            <a:gd name="adj" fmla="val 28570"/>
            <a:gd name="vf" fmla="val 11547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Century Gothic" panose="020B0502020202020204" pitchFamily="34" charset="0"/>
            </a:rPr>
            <a:t>Liquid Nitrogen (LIN)</a:t>
          </a:r>
        </a:p>
        <a:p>
          <a:pPr marL="0" lvl="0" indent="0" algn="ctr" defTabSz="488950">
            <a:lnSpc>
              <a:spcPct val="90000"/>
            </a:lnSpc>
            <a:spcBef>
              <a:spcPct val="0"/>
            </a:spcBef>
            <a:spcAft>
              <a:spcPct val="35000"/>
            </a:spcAft>
            <a:buNone/>
          </a:pPr>
          <a:endParaRPr lang="en-US" sz="1100" b="1" kern="1200" dirty="0">
            <a:latin typeface="Century Gothic" panose="020B0502020202020204" pitchFamily="34" charset="0"/>
          </a:endParaRPr>
        </a:p>
      </dsp:txBody>
      <dsp:txXfrm>
        <a:off x="2051282" y="210063"/>
        <a:ext cx="886542" cy="766963"/>
      </dsp:txXfrm>
    </dsp:sp>
    <dsp:sp modelId="{3FCB6B7E-470F-40EE-8E72-EB700966B9FB}">
      <dsp:nvSpPr>
        <dsp:cNvPr id="0" name=""/>
        <dsp:cNvSpPr/>
      </dsp:nvSpPr>
      <dsp:spPr>
        <a:xfrm>
          <a:off x="3418246" y="1586810"/>
          <a:ext cx="610518" cy="52604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B300B0-58E9-4EC0-84B9-21FB778FD7F0}">
      <dsp:nvSpPr>
        <dsp:cNvPr id="0" name=""/>
        <dsp:cNvSpPr/>
      </dsp:nvSpPr>
      <dsp:spPr>
        <a:xfrm>
          <a:off x="3057656" y="705599"/>
          <a:ext cx="1326052" cy="1147191"/>
        </a:xfrm>
        <a:prstGeom prst="hexagon">
          <a:avLst>
            <a:gd name="adj" fmla="val 28570"/>
            <a:gd name="vf" fmla="val 11547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Century Gothic" panose="020B0502020202020204" pitchFamily="34" charset="0"/>
            </a:rPr>
            <a:t>Liquid Oxygen (LOX)</a:t>
          </a:r>
        </a:p>
        <a:p>
          <a:pPr marL="0" lvl="0" indent="0" algn="ctr" defTabSz="488950">
            <a:lnSpc>
              <a:spcPct val="90000"/>
            </a:lnSpc>
            <a:spcBef>
              <a:spcPct val="0"/>
            </a:spcBef>
            <a:spcAft>
              <a:spcPct val="35000"/>
            </a:spcAft>
            <a:buNone/>
          </a:pPr>
          <a:endParaRPr lang="en-US" sz="1100" b="1" kern="1200" dirty="0">
            <a:latin typeface="Century Gothic" panose="020B0502020202020204" pitchFamily="34" charset="0"/>
          </a:endParaRPr>
        </a:p>
      </dsp:txBody>
      <dsp:txXfrm>
        <a:off x="3277411" y="895713"/>
        <a:ext cx="886542" cy="766963"/>
      </dsp:txXfrm>
    </dsp:sp>
    <dsp:sp modelId="{B38299F1-44D4-44FE-8D70-376D49FFCCF4}">
      <dsp:nvSpPr>
        <dsp:cNvPr id="0" name=""/>
        <dsp:cNvSpPr/>
      </dsp:nvSpPr>
      <dsp:spPr>
        <a:xfrm>
          <a:off x="2923282" y="2696906"/>
          <a:ext cx="610518" cy="52604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8B0C6F-4BE7-4A1E-B327-A4DD59D93BEF}">
      <dsp:nvSpPr>
        <dsp:cNvPr id="0" name=""/>
        <dsp:cNvSpPr/>
      </dsp:nvSpPr>
      <dsp:spPr>
        <a:xfrm>
          <a:off x="3057656" y="2092726"/>
          <a:ext cx="1326052" cy="1147191"/>
        </a:xfrm>
        <a:prstGeom prst="hexagon">
          <a:avLst>
            <a:gd name="adj" fmla="val 28570"/>
            <a:gd name="vf" fmla="val 11547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Century Gothic" panose="020B0502020202020204" pitchFamily="34" charset="0"/>
            </a:rPr>
            <a:t>Liquid Argon (LAR)</a:t>
          </a:r>
        </a:p>
      </dsp:txBody>
      <dsp:txXfrm>
        <a:off x="3277411" y="2282840"/>
        <a:ext cx="886542" cy="766963"/>
      </dsp:txXfrm>
    </dsp:sp>
    <dsp:sp modelId="{F3FB1346-F009-4E46-9763-2C51027E4A1B}">
      <dsp:nvSpPr>
        <dsp:cNvPr id="0" name=""/>
        <dsp:cNvSpPr/>
      </dsp:nvSpPr>
      <dsp:spPr>
        <a:xfrm>
          <a:off x="1695469" y="2812138"/>
          <a:ext cx="610518" cy="52604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8C656E-CED9-447C-A700-9A3E33AA0320}">
      <dsp:nvSpPr>
        <dsp:cNvPr id="0" name=""/>
        <dsp:cNvSpPr/>
      </dsp:nvSpPr>
      <dsp:spPr>
        <a:xfrm>
          <a:off x="1841512" y="2799115"/>
          <a:ext cx="1326052" cy="1147191"/>
        </a:xfrm>
        <a:prstGeom prst="hexagon">
          <a:avLst>
            <a:gd name="adj" fmla="val 28570"/>
            <a:gd name="vf" fmla="val 11547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Century Gothic" panose="020B0502020202020204" pitchFamily="34" charset="0"/>
            </a:rPr>
            <a:t>Liquid Carbon dioxide (LCO2)</a:t>
          </a:r>
        </a:p>
      </dsp:txBody>
      <dsp:txXfrm>
        <a:off x="2061267" y="2989229"/>
        <a:ext cx="886542" cy="766963"/>
      </dsp:txXfrm>
    </dsp:sp>
    <dsp:sp modelId="{8D964D84-AFBE-4D44-9667-A48E2A61E103}">
      <dsp:nvSpPr>
        <dsp:cNvPr id="0" name=""/>
        <dsp:cNvSpPr/>
      </dsp:nvSpPr>
      <dsp:spPr>
        <a:xfrm>
          <a:off x="971278" y="1829113"/>
          <a:ext cx="610518" cy="52604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C47E3A-05BB-4B27-919E-74703E77EC23}">
      <dsp:nvSpPr>
        <dsp:cNvPr id="0" name=""/>
        <dsp:cNvSpPr/>
      </dsp:nvSpPr>
      <dsp:spPr>
        <a:xfrm>
          <a:off x="619722" y="2093515"/>
          <a:ext cx="1326052" cy="1147191"/>
        </a:xfrm>
        <a:prstGeom prst="hexagon">
          <a:avLst>
            <a:gd name="adj" fmla="val 28570"/>
            <a:gd name="vf" fmla="val 11547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Century Gothic" panose="020B0502020202020204" pitchFamily="34" charset="0"/>
            </a:rPr>
            <a:t>Services</a:t>
          </a:r>
        </a:p>
      </dsp:txBody>
      <dsp:txXfrm>
        <a:off x="839477" y="2283629"/>
        <a:ext cx="886542" cy="766963"/>
      </dsp:txXfrm>
    </dsp:sp>
    <dsp:sp modelId="{6C7C6540-2078-46A6-A410-F2EF577E082F}">
      <dsp:nvSpPr>
        <dsp:cNvPr id="0" name=""/>
        <dsp:cNvSpPr/>
      </dsp:nvSpPr>
      <dsp:spPr>
        <a:xfrm>
          <a:off x="619722" y="697149"/>
          <a:ext cx="1326052" cy="1147191"/>
        </a:xfrm>
        <a:prstGeom prst="hexagon">
          <a:avLst>
            <a:gd name="adj" fmla="val 28570"/>
            <a:gd name="vf" fmla="val 11547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Century Gothic" panose="020B0502020202020204" pitchFamily="34" charset="0"/>
            </a:rPr>
            <a:t>Trailer Hydrogen</a:t>
          </a:r>
        </a:p>
      </dsp:txBody>
      <dsp:txXfrm>
        <a:off x="839477" y="887263"/>
        <a:ext cx="886542" cy="76696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E8580466-9520-4D51-9D62-AAA2F08067F4}" type="datetimeFigureOut">
              <a:rPr lang="en-US" smtClean="0"/>
              <a:t>5/8/2019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440" tIns="45720" rIns="91440" bIns="45720" rtlCol="0" anchor="b"/>
          <a:lstStyle>
            <a:lvl1pPr algn="r">
              <a:defRPr sz="1200"/>
            </a:lvl1pPr>
          </a:lstStyle>
          <a:p>
            <a:fld id="{E2D5ADB7-EEC0-4B57-A339-4B7162291134}" type="slidenum">
              <a:rPr lang="en-US" smtClean="0"/>
              <a:t>‹#›</a:t>
            </a:fld>
            <a:endParaRPr lang="en-US"/>
          </a:p>
        </p:txBody>
      </p:sp>
    </p:spTree>
    <p:extLst>
      <p:ext uri="{BB962C8B-B14F-4D97-AF65-F5344CB8AC3E}">
        <p14:creationId xmlns:p14="http://schemas.microsoft.com/office/powerpoint/2010/main" val="30261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207746" name="Rectangle 2"/>
          <p:cNvSpPr>
            <a:spLocks noGrp="1" noChangeArrowheads="1"/>
          </p:cNvSpPr>
          <p:nvPr>
            <p:ph type="ctrTitle"/>
          </p:nvPr>
        </p:nvSpPr>
        <p:spPr>
          <a:xfrm>
            <a:off x="478368" y="1557338"/>
            <a:ext cx="11281833" cy="19748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rIns="0" anchor="b"/>
          <a:lstStyle>
            <a:lvl1pPr>
              <a:defRPr sz="3600">
                <a:latin typeface="Century Gothic" panose="020B0502020202020204" pitchFamily="34" charset="0"/>
              </a:defRPr>
            </a:lvl1pPr>
          </a:lstStyle>
          <a:p>
            <a:pPr lvl="0"/>
            <a:r>
              <a:rPr lang="en-US" altLang="zh-TW" noProof="0" dirty="0" err="1"/>
              <a:t>Klicken</a:t>
            </a:r>
            <a:r>
              <a:rPr lang="en-US" altLang="zh-TW" noProof="0" dirty="0"/>
              <a:t> Sie, um das </a:t>
            </a:r>
            <a:r>
              <a:rPr lang="en-US" altLang="zh-TW" noProof="0" dirty="0" err="1"/>
              <a:t>Titelformat</a:t>
            </a:r>
            <a:r>
              <a:rPr lang="en-US" altLang="zh-TW" noProof="0" dirty="0"/>
              <a:t> </a:t>
            </a:r>
            <a:r>
              <a:rPr lang="en-US" altLang="zh-TW" noProof="0" dirty="0" err="1"/>
              <a:t>zu</a:t>
            </a:r>
            <a:r>
              <a:rPr lang="en-US" altLang="zh-TW" noProof="0" dirty="0"/>
              <a:t> </a:t>
            </a:r>
            <a:r>
              <a:rPr lang="en-US" altLang="zh-TW" noProof="0" dirty="0" err="1"/>
              <a:t>bearbeiten</a:t>
            </a:r>
            <a:endParaRPr lang="en-US" altLang="zh-TW" noProof="0" dirty="0"/>
          </a:p>
        </p:txBody>
      </p:sp>
      <p:sp>
        <p:nvSpPr>
          <p:cNvPr id="2207747" name="Rectangle 3"/>
          <p:cNvSpPr>
            <a:spLocks noGrp="1" noChangeArrowheads="1"/>
          </p:cNvSpPr>
          <p:nvPr>
            <p:ph type="subTitle" idx="1"/>
          </p:nvPr>
        </p:nvSpPr>
        <p:spPr>
          <a:xfrm>
            <a:off x="478367" y="3975100"/>
            <a:ext cx="11328400" cy="2406650"/>
          </a:xfrm>
          <a:extLst>
            <a:ext uri="{909E8E84-426E-40DD-AFC4-6F175D3DCCD1}">
              <a14:hiddenFill xmlns:a14="http://schemas.microsoft.com/office/drawing/2010/main">
                <a:solidFill>
                  <a:schemeClr val="bg2"/>
                </a:solidFill>
              </a14:hiddenFill>
            </a:ext>
          </a:extLst>
        </p:spPr>
        <p:txBody>
          <a:bodyPr/>
          <a:lstStyle>
            <a:lvl1pPr>
              <a:spcAft>
                <a:spcPct val="0"/>
              </a:spcAft>
              <a:defRPr sz="2400" b="0"/>
            </a:lvl1pPr>
          </a:lstStyle>
          <a:p>
            <a:pPr lvl="0"/>
            <a:r>
              <a:rPr lang="en-US" altLang="zh-TW" noProof="0" dirty="0" err="1"/>
              <a:t>Klicken</a:t>
            </a:r>
            <a:r>
              <a:rPr lang="en-US" altLang="zh-TW" noProof="0" dirty="0"/>
              <a:t> Sie, um das Format des </a:t>
            </a:r>
            <a:r>
              <a:rPr lang="en-US" altLang="zh-TW" noProof="0" dirty="0" err="1"/>
              <a:t>Untertitelmasters</a:t>
            </a:r>
            <a:r>
              <a:rPr lang="en-US" altLang="zh-TW" noProof="0" dirty="0"/>
              <a:t> </a:t>
            </a:r>
            <a:r>
              <a:rPr lang="en-US" altLang="zh-TW" noProof="0" dirty="0" err="1"/>
              <a:t>zu</a:t>
            </a:r>
            <a:r>
              <a:rPr lang="en-US" altLang="zh-TW" noProof="0" dirty="0"/>
              <a:t> </a:t>
            </a:r>
            <a:r>
              <a:rPr lang="en-US" altLang="zh-TW" noProof="0" dirty="0" err="1"/>
              <a:t>bearbeiten</a:t>
            </a:r>
            <a:endParaRPr lang="en-US" altLang="zh-TW" noProof="0" dirty="0"/>
          </a:p>
        </p:txBody>
      </p:sp>
      <p:pic>
        <p:nvPicPr>
          <p:cNvPr id="5" name="Picture 4">
            <a:extLst>
              <a:ext uri="{FF2B5EF4-FFF2-40B4-BE49-F238E27FC236}">
                <a16:creationId xmlns:a16="http://schemas.microsoft.com/office/drawing/2014/main" id="{6CF79FE5-5915-4EF8-8879-8E718269BD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8861273" y="144577"/>
            <a:ext cx="2898928" cy="1412761"/>
          </a:xfrm>
          <a:prstGeom prst="rect">
            <a:avLst/>
          </a:prstGeom>
        </p:spPr>
      </p:pic>
    </p:spTree>
    <p:extLst>
      <p:ext uri="{BB962C8B-B14F-4D97-AF65-F5344CB8AC3E}">
        <p14:creationId xmlns:p14="http://schemas.microsoft.com/office/powerpoint/2010/main" val="153817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50813"/>
            <a:ext cx="9589167" cy="1014412"/>
          </a:xfrm>
        </p:spPr>
        <p:txBody>
          <a:bodyPr/>
          <a:lstStyle/>
          <a:p>
            <a:r>
              <a:rPr lang="en-US"/>
              <a:t>Click to edit Master title style</a:t>
            </a:r>
            <a:endParaRPr lang="en-GB"/>
          </a:p>
        </p:txBody>
      </p:sp>
      <p:sp>
        <p:nvSpPr>
          <p:cNvPr id="3" name="Content Placeholder 2"/>
          <p:cNvSpPr>
            <a:spLocks noGrp="1"/>
          </p:cNvSpPr>
          <p:nvPr>
            <p:ph sz="half" idx="1"/>
          </p:nvPr>
        </p:nvSpPr>
        <p:spPr>
          <a:xfrm>
            <a:off x="431800" y="1484314"/>
            <a:ext cx="5562600"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484314"/>
            <a:ext cx="5562600" cy="2371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4"/>
          <p:cNvSpPr>
            <a:spLocks noGrp="1"/>
          </p:cNvSpPr>
          <p:nvPr>
            <p:ph sz="quarter" idx="3"/>
          </p:nvPr>
        </p:nvSpPr>
        <p:spPr>
          <a:xfrm>
            <a:off x="6197600" y="4008438"/>
            <a:ext cx="5562600" cy="2373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fld id="{BD6D8071-49D8-4E72-A902-89DCD31B7E2E}" type="datetime1">
              <a:rPr lang="en-US" altLang="zh-TW" smtClean="0"/>
              <a:t>5/8/2019</a:t>
            </a:fld>
            <a:endParaRPr lang="en-US" altLang="zh-TW" dirty="0"/>
          </a:p>
        </p:txBody>
      </p:sp>
      <p:sp>
        <p:nvSpPr>
          <p:cNvPr id="7" name="Rectangle 5"/>
          <p:cNvSpPr>
            <a:spLocks noGrp="1" noChangeArrowheads="1"/>
          </p:cNvSpPr>
          <p:nvPr>
            <p:ph type="sldNum" sz="quarter" idx="11"/>
          </p:nvPr>
        </p:nvSpPr>
        <p:spPr>
          <a:ln/>
        </p:spPr>
        <p:txBody>
          <a:bodyPr/>
          <a:lstStyle>
            <a:lvl1pPr>
              <a:defRPr/>
            </a:lvl1pPr>
          </a:lstStyle>
          <a:p>
            <a:pPr>
              <a:defRPr/>
            </a:pPr>
            <a:fld id="{BDBE24A0-522C-435C-B6AE-950125667C6E}" type="slidenum">
              <a:rPr lang="zh-TW" altLang="en-US"/>
              <a:pPr>
                <a:defRPr/>
              </a:pPr>
              <a:t>‹#›</a:t>
            </a:fld>
            <a:endParaRPr lang="en-US" altLang="zh-TW"/>
          </a:p>
        </p:txBody>
      </p:sp>
      <p:pic>
        <p:nvPicPr>
          <p:cNvPr id="8" name="Picture 7">
            <a:extLst>
              <a:ext uri="{FF2B5EF4-FFF2-40B4-BE49-F238E27FC236}">
                <a16:creationId xmlns:a16="http://schemas.microsoft.com/office/drawing/2014/main" id="{32F0A510-D079-49C9-BF2C-5D469C4ACD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9817768" y="144577"/>
            <a:ext cx="2159845" cy="1042465"/>
          </a:xfrm>
          <a:prstGeom prst="rect">
            <a:avLst/>
          </a:prstGeom>
        </p:spPr>
      </p:pic>
    </p:spTree>
    <p:extLst>
      <p:ext uri="{BB962C8B-B14F-4D97-AF65-F5344CB8AC3E}">
        <p14:creationId xmlns:p14="http://schemas.microsoft.com/office/powerpoint/2010/main" val="1052865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150813"/>
            <a:ext cx="9673389" cy="1014412"/>
          </a:xfrm>
        </p:spPr>
        <p:txBody>
          <a:bodyPr/>
          <a:lstStyle/>
          <a:p>
            <a:r>
              <a:rPr lang="en-US"/>
              <a:t>Click to edit Master title style</a:t>
            </a:r>
            <a:endParaRPr lang="en-GB"/>
          </a:p>
        </p:txBody>
      </p:sp>
      <p:sp>
        <p:nvSpPr>
          <p:cNvPr id="3" name="Table Placeholder 2"/>
          <p:cNvSpPr>
            <a:spLocks noGrp="1"/>
          </p:cNvSpPr>
          <p:nvPr>
            <p:ph type="tbl" idx="1"/>
          </p:nvPr>
        </p:nvSpPr>
        <p:spPr>
          <a:xfrm>
            <a:off x="431800" y="1484314"/>
            <a:ext cx="11328400" cy="4897437"/>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fld id="{2C60D416-84AC-4F13-814B-52A91F12A1B5}" type="datetime1">
              <a:rPr lang="en-US" altLang="zh-TW" smtClean="0"/>
              <a:t>5/8/2019</a:t>
            </a:fld>
            <a:endParaRPr lang="en-US" altLang="zh-TW" dirty="0"/>
          </a:p>
        </p:txBody>
      </p:sp>
      <p:sp>
        <p:nvSpPr>
          <p:cNvPr id="5" name="Rectangle 5"/>
          <p:cNvSpPr>
            <a:spLocks noGrp="1" noChangeArrowheads="1"/>
          </p:cNvSpPr>
          <p:nvPr>
            <p:ph type="sldNum" sz="quarter" idx="11"/>
          </p:nvPr>
        </p:nvSpPr>
        <p:spPr>
          <a:ln/>
        </p:spPr>
        <p:txBody>
          <a:bodyPr/>
          <a:lstStyle>
            <a:lvl1pPr>
              <a:defRPr/>
            </a:lvl1pPr>
          </a:lstStyle>
          <a:p>
            <a:pPr>
              <a:defRPr/>
            </a:pPr>
            <a:fld id="{91AABB0A-D89E-407D-9BAC-6F9A8ABF04DD}" type="slidenum">
              <a:rPr lang="zh-TW" altLang="en-US"/>
              <a:pPr>
                <a:defRPr/>
              </a:pPr>
              <a:t>‹#›</a:t>
            </a:fld>
            <a:endParaRPr lang="en-US" altLang="zh-TW"/>
          </a:p>
        </p:txBody>
      </p:sp>
      <p:pic>
        <p:nvPicPr>
          <p:cNvPr id="6" name="Picture 5">
            <a:extLst>
              <a:ext uri="{FF2B5EF4-FFF2-40B4-BE49-F238E27FC236}">
                <a16:creationId xmlns:a16="http://schemas.microsoft.com/office/drawing/2014/main" id="{7A63A4B0-785F-47A8-8E40-A9190FC19E7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9673389" y="144577"/>
            <a:ext cx="2304224" cy="1042465"/>
          </a:xfrm>
          <a:prstGeom prst="rect">
            <a:avLst/>
          </a:prstGeom>
        </p:spPr>
      </p:pic>
    </p:spTree>
    <p:extLst>
      <p:ext uri="{BB962C8B-B14F-4D97-AF65-F5344CB8AC3E}">
        <p14:creationId xmlns:p14="http://schemas.microsoft.com/office/powerpoint/2010/main" val="1815336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 y="150813"/>
            <a:ext cx="9865895" cy="1014412"/>
          </a:xfrm>
        </p:spPr>
        <p:txBody>
          <a:bodyPr/>
          <a:lstStyle/>
          <a:p>
            <a:r>
              <a:rPr lang="en-US"/>
              <a:t>Click to edit Master title style</a:t>
            </a:r>
            <a:endParaRPr lang="en-GB"/>
          </a:p>
        </p:txBody>
      </p:sp>
      <p:sp>
        <p:nvSpPr>
          <p:cNvPr id="3" name="Content Placeholder 2"/>
          <p:cNvSpPr>
            <a:spLocks noGrp="1"/>
          </p:cNvSpPr>
          <p:nvPr>
            <p:ph sz="quarter" idx="1"/>
          </p:nvPr>
        </p:nvSpPr>
        <p:spPr>
          <a:xfrm>
            <a:off x="431800" y="1484314"/>
            <a:ext cx="556260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484314"/>
            <a:ext cx="556260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31800" y="4008438"/>
            <a:ext cx="5562600" cy="2373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6197600" y="4008438"/>
            <a:ext cx="5562600" cy="2373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1EDBEAFB-88F4-461A-A172-41D80949BD70}" type="datetime1">
              <a:rPr lang="en-US" altLang="zh-TW" smtClean="0"/>
              <a:t>5/8/2019</a:t>
            </a:fld>
            <a:endParaRPr lang="en-US" altLang="zh-TW" dirty="0"/>
          </a:p>
        </p:txBody>
      </p:sp>
      <p:sp>
        <p:nvSpPr>
          <p:cNvPr id="8" name="Rectangle 5"/>
          <p:cNvSpPr>
            <a:spLocks noGrp="1" noChangeArrowheads="1"/>
          </p:cNvSpPr>
          <p:nvPr>
            <p:ph type="sldNum" sz="quarter" idx="11"/>
          </p:nvPr>
        </p:nvSpPr>
        <p:spPr>
          <a:ln/>
        </p:spPr>
        <p:txBody>
          <a:bodyPr/>
          <a:lstStyle>
            <a:lvl1pPr>
              <a:defRPr/>
            </a:lvl1pPr>
          </a:lstStyle>
          <a:p>
            <a:pPr>
              <a:defRPr/>
            </a:pPr>
            <a:fld id="{B1970A05-12BA-4547-8D75-CF7C59EF8D65}" type="slidenum">
              <a:rPr lang="zh-TW" altLang="en-US"/>
              <a:pPr>
                <a:defRPr/>
              </a:pPr>
              <a:t>‹#›</a:t>
            </a:fld>
            <a:endParaRPr lang="en-US" altLang="zh-TW"/>
          </a:p>
        </p:txBody>
      </p:sp>
      <p:pic>
        <p:nvPicPr>
          <p:cNvPr id="9" name="Picture 8">
            <a:extLst>
              <a:ext uri="{FF2B5EF4-FFF2-40B4-BE49-F238E27FC236}">
                <a16:creationId xmlns:a16="http://schemas.microsoft.com/office/drawing/2014/main" id="{4E7580AB-0121-4550-A334-4233900D33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9865895" y="144577"/>
            <a:ext cx="2111718" cy="1042465"/>
          </a:xfrm>
          <a:prstGeom prst="rect">
            <a:avLst/>
          </a:prstGeom>
        </p:spPr>
      </p:pic>
    </p:spTree>
    <p:extLst>
      <p:ext uri="{BB962C8B-B14F-4D97-AF65-F5344CB8AC3E}">
        <p14:creationId xmlns:p14="http://schemas.microsoft.com/office/powerpoint/2010/main" val="446788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lvl1pPr>
              <a:defRPr/>
            </a:lvl1pPr>
          </a:lstStyle>
          <a:p>
            <a:fld id="{8674F978-21B6-4607-B40F-C0B027E81A5B}" type="datetime1">
              <a:rPr lang="en-US" smtClean="0">
                <a:solidFill>
                  <a:srgbClr val="00305C"/>
                </a:solidFill>
              </a:rPr>
              <a:t>5/8/2019</a:t>
            </a:fld>
            <a:endParaRPr lang="en-GB" dirty="0">
              <a:solidFill>
                <a:srgbClr val="00305C"/>
              </a:solidFill>
            </a:endParaRPr>
          </a:p>
        </p:txBody>
      </p:sp>
      <p:sp>
        <p:nvSpPr>
          <p:cNvPr id="5" name="Slide Number Placeholder 4"/>
          <p:cNvSpPr>
            <a:spLocks noGrp="1"/>
          </p:cNvSpPr>
          <p:nvPr>
            <p:ph type="sldNum" sz="quarter" idx="11"/>
          </p:nvPr>
        </p:nvSpPr>
        <p:spPr/>
        <p:txBody>
          <a:bodyPr/>
          <a:lstStyle>
            <a:lvl1pPr>
              <a:defRPr/>
            </a:lvl1pPr>
          </a:lstStyle>
          <a:p>
            <a:fld id="{A17ADFB0-D08D-4F6B-B960-2F23EEA12C10}" type="slidenum">
              <a:rPr lang="en-GB">
                <a:solidFill>
                  <a:srgbClr val="00305C"/>
                </a:solidFill>
              </a:rPr>
              <a:pPr/>
              <a:t>‹#›</a:t>
            </a:fld>
            <a:endParaRPr lang="en-GB" dirty="0">
              <a:solidFill>
                <a:srgbClr val="00305C"/>
              </a:solidFill>
            </a:endParaRPr>
          </a:p>
        </p:txBody>
      </p:sp>
      <p:pic>
        <p:nvPicPr>
          <p:cNvPr id="6" name="Picture 5">
            <a:extLst>
              <a:ext uri="{FF2B5EF4-FFF2-40B4-BE49-F238E27FC236}">
                <a16:creationId xmlns:a16="http://schemas.microsoft.com/office/drawing/2014/main" id="{AD57A18D-C9E9-46FD-B167-2146EB63AE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9756707" y="144577"/>
            <a:ext cx="2220906" cy="1014412"/>
          </a:xfrm>
          <a:prstGeom prst="rect">
            <a:avLst/>
          </a:prstGeom>
        </p:spPr>
      </p:pic>
    </p:spTree>
    <p:extLst>
      <p:ext uri="{BB962C8B-B14F-4D97-AF65-F5344CB8AC3E}">
        <p14:creationId xmlns:p14="http://schemas.microsoft.com/office/powerpoint/2010/main" val="2372881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sz="half" idx="1"/>
          </p:nvPr>
        </p:nvSpPr>
        <p:spPr>
          <a:xfrm>
            <a:off x="431800" y="1484314"/>
            <a:ext cx="5562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6197600" y="1484314"/>
            <a:ext cx="5562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lvl1pPr>
              <a:defRPr/>
            </a:lvl1pPr>
          </a:lstStyle>
          <a:p>
            <a:fld id="{6C2F375C-872C-402E-A741-7BF80E341789}" type="datetime1">
              <a:rPr lang="en-US" smtClean="0">
                <a:solidFill>
                  <a:srgbClr val="00305C"/>
                </a:solidFill>
              </a:rPr>
              <a:t>5/8/2019</a:t>
            </a:fld>
            <a:endParaRPr lang="en-GB" dirty="0">
              <a:solidFill>
                <a:srgbClr val="00305C"/>
              </a:solidFill>
            </a:endParaRPr>
          </a:p>
        </p:txBody>
      </p:sp>
      <p:sp>
        <p:nvSpPr>
          <p:cNvPr id="6" name="Slide Number Placeholder 5"/>
          <p:cNvSpPr>
            <a:spLocks noGrp="1"/>
          </p:cNvSpPr>
          <p:nvPr>
            <p:ph type="sldNum" sz="quarter" idx="11"/>
          </p:nvPr>
        </p:nvSpPr>
        <p:spPr/>
        <p:txBody>
          <a:bodyPr/>
          <a:lstStyle>
            <a:lvl1pPr>
              <a:defRPr/>
            </a:lvl1pPr>
          </a:lstStyle>
          <a:p>
            <a:fld id="{71A3017B-512D-4442-8FEA-5ACE52AE994D}" type="slidenum">
              <a:rPr lang="en-GB">
                <a:solidFill>
                  <a:srgbClr val="00305C"/>
                </a:solidFill>
              </a:rPr>
              <a:pPr/>
              <a:t>‹#›</a:t>
            </a:fld>
            <a:endParaRPr lang="en-GB" dirty="0">
              <a:solidFill>
                <a:srgbClr val="00305C"/>
              </a:solidFill>
            </a:endParaRPr>
          </a:p>
        </p:txBody>
      </p:sp>
      <p:pic>
        <p:nvPicPr>
          <p:cNvPr id="7" name="Picture 6">
            <a:extLst>
              <a:ext uri="{FF2B5EF4-FFF2-40B4-BE49-F238E27FC236}">
                <a16:creationId xmlns:a16="http://schemas.microsoft.com/office/drawing/2014/main" id="{E00A166C-8994-4133-BBEE-6D90EEDC824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9756707" y="144577"/>
            <a:ext cx="2220906" cy="1014413"/>
          </a:xfrm>
          <a:prstGeom prst="rect">
            <a:avLst/>
          </a:prstGeom>
        </p:spPr>
      </p:pic>
    </p:spTree>
    <p:extLst>
      <p:ext uri="{BB962C8B-B14F-4D97-AF65-F5344CB8AC3E}">
        <p14:creationId xmlns:p14="http://schemas.microsoft.com/office/powerpoint/2010/main" val="762212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F691ED7-8794-4C40-8724-4539EB3A0B43}" type="datetime1">
              <a:rPr lang="en-US" smtClean="0">
                <a:solidFill>
                  <a:srgbClr val="00305C"/>
                </a:solidFill>
              </a:rPr>
              <a:t>5/8/2019</a:t>
            </a:fld>
            <a:endParaRPr lang="en-GB" dirty="0">
              <a:solidFill>
                <a:srgbClr val="00305C"/>
              </a:solidFill>
            </a:endParaRPr>
          </a:p>
        </p:txBody>
      </p:sp>
      <p:sp>
        <p:nvSpPr>
          <p:cNvPr id="3" name="Slide Number Placeholder 2"/>
          <p:cNvSpPr>
            <a:spLocks noGrp="1"/>
          </p:cNvSpPr>
          <p:nvPr>
            <p:ph type="sldNum" sz="quarter" idx="11"/>
          </p:nvPr>
        </p:nvSpPr>
        <p:spPr/>
        <p:txBody>
          <a:bodyPr/>
          <a:lstStyle>
            <a:lvl1pPr>
              <a:defRPr/>
            </a:lvl1pPr>
          </a:lstStyle>
          <a:p>
            <a:fld id="{7BE9345B-2F32-49E0-A258-0F6A76D84481}" type="slidenum">
              <a:rPr lang="en-GB">
                <a:solidFill>
                  <a:srgbClr val="00305C"/>
                </a:solidFill>
              </a:rPr>
              <a:pPr/>
              <a:t>‹#›</a:t>
            </a:fld>
            <a:endParaRPr lang="en-GB" dirty="0">
              <a:solidFill>
                <a:srgbClr val="00305C"/>
              </a:solidFill>
            </a:endParaRPr>
          </a:p>
        </p:txBody>
      </p:sp>
      <p:pic>
        <p:nvPicPr>
          <p:cNvPr id="4" name="Picture 3">
            <a:extLst>
              <a:ext uri="{FF2B5EF4-FFF2-40B4-BE49-F238E27FC236}">
                <a16:creationId xmlns:a16="http://schemas.microsoft.com/office/drawing/2014/main" id="{CE30AFE9-6FDE-4158-9DB0-08ED562855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9769642" y="144577"/>
            <a:ext cx="2207971" cy="1042465"/>
          </a:xfrm>
          <a:prstGeom prst="rect">
            <a:avLst/>
          </a:prstGeom>
        </p:spPr>
      </p:pic>
    </p:spTree>
    <p:extLst>
      <p:ext uri="{BB962C8B-B14F-4D97-AF65-F5344CB8AC3E}">
        <p14:creationId xmlns:p14="http://schemas.microsoft.com/office/powerpoint/2010/main" val="901801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7800" y="136526"/>
            <a:ext cx="11582400" cy="624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31800" y="6453188"/>
            <a:ext cx="8847667" cy="252412"/>
          </a:xfrm>
        </p:spPr>
        <p:txBody>
          <a:bodyPr/>
          <a:lstStyle>
            <a:lvl1pPr>
              <a:defRPr/>
            </a:lvl1pPr>
          </a:lstStyle>
          <a:p>
            <a:fld id="{86C48023-009D-49E2-BCB0-FDCA9504D637}" type="datetime1">
              <a:rPr lang="en-US" altLang="en-US" smtClean="0">
                <a:solidFill>
                  <a:srgbClr val="00305C"/>
                </a:solidFill>
              </a:rPr>
              <a:t>5/8/2019</a:t>
            </a:fld>
            <a:endParaRPr lang="en-US" altLang="en-US" dirty="0">
              <a:solidFill>
                <a:srgbClr val="00305C"/>
              </a:solidFill>
            </a:endParaRPr>
          </a:p>
        </p:txBody>
      </p:sp>
      <p:sp>
        <p:nvSpPr>
          <p:cNvPr id="4" name="Slide Number Placeholder 3"/>
          <p:cNvSpPr>
            <a:spLocks noGrp="1"/>
          </p:cNvSpPr>
          <p:nvPr>
            <p:ph type="sldNum" sz="quarter" idx="11"/>
          </p:nvPr>
        </p:nvSpPr>
        <p:spPr>
          <a:xfrm>
            <a:off x="9279467" y="6453188"/>
            <a:ext cx="2480733" cy="252412"/>
          </a:xfrm>
        </p:spPr>
        <p:txBody>
          <a:bodyPr/>
          <a:lstStyle>
            <a:lvl1pPr>
              <a:defRPr/>
            </a:lvl1pPr>
          </a:lstStyle>
          <a:p>
            <a:fld id="{77600B9B-231B-4C85-877E-4CDDB7476979}" type="slidenum">
              <a:rPr lang="en-US" altLang="en-US">
                <a:solidFill>
                  <a:srgbClr val="00305C"/>
                </a:solidFill>
              </a:rPr>
              <a:pPr/>
              <a:t>‹#›</a:t>
            </a:fld>
            <a:endParaRPr lang="en-US" altLang="en-US">
              <a:solidFill>
                <a:srgbClr val="00305C"/>
              </a:solidFill>
            </a:endParaRPr>
          </a:p>
        </p:txBody>
      </p:sp>
      <p:pic>
        <p:nvPicPr>
          <p:cNvPr id="5" name="Picture 4">
            <a:extLst>
              <a:ext uri="{FF2B5EF4-FFF2-40B4-BE49-F238E27FC236}">
                <a16:creationId xmlns:a16="http://schemas.microsoft.com/office/drawing/2014/main" id="{59098EEC-E2A7-4A6B-8594-7DE142F1DE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9877926" y="144577"/>
            <a:ext cx="2099687" cy="1042465"/>
          </a:xfrm>
          <a:prstGeom prst="rect">
            <a:avLst/>
          </a:prstGeom>
        </p:spPr>
      </p:pic>
    </p:spTree>
    <p:extLst>
      <p:ext uri="{BB962C8B-B14F-4D97-AF65-F5344CB8AC3E}">
        <p14:creationId xmlns:p14="http://schemas.microsoft.com/office/powerpoint/2010/main" val="714724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lvl1pPr>
              <a:defRPr/>
            </a:lvl1pPr>
          </a:lstStyle>
          <a:p>
            <a:fld id="{B2842221-B935-4532-A5A3-CC52F96E2E72}" type="datetime1">
              <a:rPr lang="en-US" smtClean="0">
                <a:solidFill>
                  <a:srgbClr val="00305C"/>
                </a:solidFill>
              </a:rPr>
              <a:t>5/8/2019</a:t>
            </a:fld>
            <a:endParaRPr lang="en-GB" dirty="0">
              <a:solidFill>
                <a:srgbClr val="00305C"/>
              </a:solidFill>
            </a:endParaRPr>
          </a:p>
        </p:txBody>
      </p:sp>
      <p:sp>
        <p:nvSpPr>
          <p:cNvPr id="5" name="Slide Number Placeholder 4"/>
          <p:cNvSpPr>
            <a:spLocks noGrp="1"/>
          </p:cNvSpPr>
          <p:nvPr>
            <p:ph type="sldNum" sz="quarter" idx="11"/>
          </p:nvPr>
        </p:nvSpPr>
        <p:spPr/>
        <p:txBody>
          <a:bodyPr/>
          <a:lstStyle>
            <a:lvl1pPr>
              <a:defRPr/>
            </a:lvl1pPr>
          </a:lstStyle>
          <a:p>
            <a:fld id="{A17ADFB0-D08D-4F6B-B960-2F23EEA12C10}" type="slidenum">
              <a:rPr lang="en-GB">
                <a:solidFill>
                  <a:srgbClr val="00305C"/>
                </a:solidFill>
              </a:rPr>
              <a:pPr/>
              <a:t>‹#›</a:t>
            </a:fld>
            <a:endParaRPr lang="en-GB" dirty="0">
              <a:solidFill>
                <a:srgbClr val="00305C"/>
              </a:solidFill>
            </a:endParaRPr>
          </a:p>
        </p:txBody>
      </p:sp>
    </p:spTree>
    <p:extLst>
      <p:ext uri="{BB962C8B-B14F-4D97-AF65-F5344CB8AC3E}">
        <p14:creationId xmlns:p14="http://schemas.microsoft.com/office/powerpoint/2010/main" val="3201230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sz="half" idx="1"/>
          </p:nvPr>
        </p:nvSpPr>
        <p:spPr>
          <a:xfrm>
            <a:off x="431800" y="1484314"/>
            <a:ext cx="5562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6197600" y="1484314"/>
            <a:ext cx="5562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lvl1pPr>
              <a:defRPr/>
            </a:lvl1pPr>
          </a:lstStyle>
          <a:p>
            <a:fld id="{10D12436-CAC6-4F79-8983-1B05981552E3}" type="datetime1">
              <a:rPr lang="en-US" smtClean="0">
                <a:solidFill>
                  <a:srgbClr val="00305C"/>
                </a:solidFill>
              </a:rPr>
              <a:t>5/8/2019</a:t>
            </a:fld>
            <a:endParaRPr lang="en-GB" dirty="0">
              <a:solidFill>
                <a:srgbClr val="00305C"/>
              </a:solidFill>
            </a:endParaRPr>
          </a:p>
        </p:txBody>
      </p:sp>
      <p:sp>
        <p:nvSpPr>
          <p:cNvPr id="6" name="Slide Number Placeholder 5"/>
          <p:cNvSpPr>
            <a:spLocks noGrp="1"/>
          </p:cNvSpPr>
          <p:nvPr>
            <p:ph type="sldNum" sz="quarter" idx="11"/>
          </p:nvPr>
        </p:nvSpPr>
        <p:spPr/>
        <p:txBody>
          <a:bodyPr/>
          <a:lstStyle>
            <a:lvl1pPr>
              <a:defRPr/>
            </a:lvl1pPr>
          </a:lstStyle>
          <a:p>
            <a:fld id="{71A3017B-512D-4442-8FEA-5ACE52AE994D}" type="slidenum">
              <a:rPr lang="en-GB">
                <a:solidFill>
                  <a:srgbClr val="00305C"/>
                </a:solidFill>
              </a:rPr>
              <a:pPr/>
              <a:t>‹#›</a:t>
            </a:fld>
            <a:endParaRPr lang="en-GB" dirty="0">
              <a:solidFill>
                <a:srgbClr val="00305C"/>
              </a:solidFill>
            </a:endParaRPr>
          </a:p>
        </p:txBody>
      </p:sp>
    </p:spTree>
    <p:extLst>
      <p:ext uri="{BB962C8B-B14F-4D97-AF65-F5344CB8AC3E}">
        <p14:creationId xmlns:p14="http://schemas.microsoft.com/office/powerpoint/2010/main" val="1459053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57D9330-8410-40FF-9DB7-D81FBEB6F5D2}" type="datetime1">
              <a:rPr lang="en-US" smtClean="0">
                <a:solidFill>
                  <a:srgbClr val="00305C"/>
                </a:solidFill>
              </a:rPr>
              <a:t>5/8/2019</a:t>
            </a:fld>
            <a:endParaRPr lang="en-GB" dirty="0">
              <a:solidFill>
                <a:srgbClr val="00305C"/>
              </a:solidFill>
            </a:endParaRPr>
          </a:p>
        </p:txBody>
      </p:sp>
      <p:sp>
        <p:nvSpPr>
          <p:cNvPr id="3" name="Slide Number Placeholder 2"/>
          <p:cNvSpPr>
            <a:spLocks noGrp="1"/>
          </p:cNvSpPr>
          <p:nvPr>
            <p:ph type="sldNum" sz="quarter" idx="11"/>
          </p:nvPr>
        </p:nvSpPr>
        <p:spPr/>
        <p:txBody>
          <a:bodyPr/>
          <a:lstStyle>
            <a:lvl1pPr>
              <a:defRPr/>
            </a:lvl1pPr>
          </a:lstStyle>
          <a:p>
            <a:fld id="{7BE9345B-2F32-49E0-A258-0F6A76D84481}" type="slidenum">
              <a:rPr lang="en-GB">
                <a:solidFill>
                  <a:srgbClr val="00305C"/>
                </a:solidFill>
              </a:rPr>
              <a:pPr/>
              <a:t>‹#›</a:t>
            </a:fld>
            <a:endParaRPr lang="en-GB" dirty="0">
              <a:solidFill>
                <a:srgbClr val="00305C"/>
              </a:solidFill>
            </a:endParaRPr>
          </a:p>
        </p:txBody>
      </p:sp>
    </p:spTree>
    <p:extLst>
      <p:ext uri="{BB962C8B-B14F-4D97-AF65-F5344CB8AC3E}">
        <p14:creationId xmlns:p14="http://schemas.microsoft.com/office/powerpoint/2010/main" val="2344899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0813"/>
            <a:ext cx="9756707" cy="1014412"/>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6D9D79DD-9DEE-4C5F-A429-FEA0C04F7B64}" type="datetime1">
              <a:rPr lang="en-US" altLang="zh-TW" smtClean="0"/>
              <a:t>5/8/2019</a:t>
            </a:fld>
            <a:endParaRPr lang="en-US" altLang="zh-TW" dirty="0"/>
          </a:p>
        </p:txBody>
      </p:sp>
      <p:sp>
        <p:nvSpPr>
          <p:cNvPr id="5" name="Rectangle 5"/>
          <p:cNvSpPr>
            <a:spLocks noGrp="1" noChangeArrowheads="1"/>
          </p:cNvSpPr>
          <p:nvPr>
            <p:ph type="sldNum" sz="quarter" idx="11"/>
          </p:nvPr>
        </p:nvSpPr>
        <p:spPr>
          <a:ln/>
        </p:spPr>
        <p:txBody>
          <a:bodyPr/>
          <a:lstStyle>
            <a:lvl1pPr>
              <a:defRPr/>
            </a:lvl1pPr>
          </a:lstStyle>
          <a:p>
            <a:pPr>
              <a:defRPr/>
            </a:pPr>
            <a:fld id="{D63AD71A-6089-496E-9CAB-5B0E5A610CF7}" type="slidenum">
              <a:rPr lang="zh-TW" altLang="en-US"/>
              <a:pPr>
                <a:defRPr/>
              </a:pPr>
              <a:t>‹#›</a:t>
            </a:fld>
            <a:endParaRPr lang="en-US" altLang="zh-TW"/>
          </a:p>
        </p:txBody>
      </p:sp>
      <p:pic>
        <p:nvPicPr>
          <p:cNvPr id="6" name="Picture 5">
            <a:extLst>
              <a:ext uri="{FF2B5EF4-FFF2-40B4-BE49-F238E27FC236}">
                <a16:creationId xmlns:a16="http://schemas.microsoft.com/office/drawing/2014/main" id="{2A96383A-6994-461F-84BC-4EA0993E34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9756706" y="172069"/>
            <a:ext cx="2112199" cy="993157"/>
          </a:xfrm>
          <a:prstGeom prst="rect">
            <a:avLst/>
          </a:prstGeom>
        </p:spPr>
      </p:pic>
    </p:spTree>
    <p:extLst>
      <p:ext uri="{BB962C8B-B14F-4D97-AF65-F5344CB8AC3E}">
        <p14:creationId xmlns:p14="http://schemas.microsoft.com/office/powerpoint/2010/main" val="2796611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7800" y="136526"/>
            <a:ext cx="11582400" cy="624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31800" y="6453188"/>
            <a:ext cx="8847667" cy="252412"/>
          </a:xfrm>
        </p:spPr>
        <p:txBody>
          <a:bodyPr/>
          <a:lstStyle>
            <a:lvl1pPr>
              <a:defRPr/>
            </a:lvl1pPr>
          </a:lstStyle>
          <a:p>
            <a:fld id="{A20C5EA3-8EB9-4198-8D84-652BCAB97529}" type="datetime1">
              <a:rPr lang="en-US" altLang="en-US" smtClean="0">
                <a:solidFill>
                  <a:srgbClr val="00305C"/>
                </a:solidFill>
              </a:rPr>
              <a:t>5/8/2019</a:t>
            </a:fld>
            <a:endParaRPr lang="en-US" altLang="en-US" dirty="0">
              <a:solidFill>
                <a:srgbClr val="00305C"/>
              </a:solidFill>
            </a:endParaRPr>
          </a:p>
        </p:txBody>
      </p:sp>
      <p:sp>
        <p:nvSpPr>
          <p:cNvPr id="4" name="Slide Number Placeholder 3"/>
          <p:cNvSpPr>
            <a:spLocks noGrp="1"/>
          </p:cNvSpPr>
          <p:nvPr>
            <p:ph type="sldNum" sz="quarter" idx="11"/>
          </p:nvPr>
        </p:nvSpPr>
        <p:spPr>
          <a:xfrm>
            <a:off x="9279467" y="6453188"/>
            <a:ext cx="2480733" cy="252412"/>
          </a:xfrm>
        </p:spPr>
        <p:txBody>
          <a:bodyPr/>
          <a:lstStyle>
            <a:lvl1pPr>
              <a:defRPr/>
            </a:lvl1pPr>
          </a:lstStyle>
          <a:p>
            <a:fld id="{77600B9B-231B-4C85-877E-4CDDB7476979}" type="slidenum">
              <a:rPr lang="en-US" altLang="en-US">
                <a:solidFill>
                  <a:srgbClr val="00305C"/>
                </a:solidFill>
              </a:rPr>
              <a:pPr/>
              <a:t>‹#›</a:t>
            </a:fld>
            <a:endParaRPr lang="en-US" altLang="en-US">
              <a:solidFill>
                <a:srgbClr val="00305C"/>
              </a:solidFill>
            </a:endParaRPr>
          </a:p>
        </p:txBody>
      </p:sp>
    </p:spTree>
    <p:extLst>
      <p:ext uri="{BB962C8B-B14F-4D97-AF65-F5344CB8AC3E}">
        <p14:creationId xmlns:p14="http://schemas.microsoft.com/office/powerpoint/2010/main" val="1243034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1A1725C-A716-41D9-8B79-3588127E3E5F}" type="datetime1">
              <a:rPr lang="en-US" altLang="zh-TW" smtClean="0"/>
              <a:t>5/8/2019</a:t>
            </a:fld>
            <a:endParaRPr lang="en-US" altLang="zh-TW" dirty="0"/>
          </a:p>
        </p:txBody>
      </p:sp>
      <p:sp>
        <p:nvSpPr>
          <p:cNvPr id="5" name="Rectangle 5"/>
          <p:cNvSpPr>
            <a:spLocks noGrp="1" noChangeArrowheads="1"/>
          </p:cNvSpPr>
          <p:nvPr>
            <p:ph type="sldNum" sz="quarter" idx="11"/>
          </p:nvPr>
        </p:nvSpPr>
        <p:spPr>
          <a:ln/>
        </p:spPr>
        <p:txBody>
          <a:bodyPr/>
          <a:lstStyle>
            <a:lvl1pPr>
              <a:defRPr/>
            </a:lvl1pPr>
          </a:lstStyle>
          <a:p>
            <a:pPr>
              <a:defRPr/>
            </a:pPr>
            <a:fld id="{D169414A-8A54-40B4-A05E-7A68BEBCA9B1}" type="slidenum">
              <a:rPr lang="zh-TW" altLang="en-US"/>
              <a:pPr>
                <a:defRPr/>
              </a:pPr>
              <a:t>‹#›</a:t>
            </a:fld>
            <a:endParaRPr lang="en-US" altLang="zh-TW"/>
          </a:p>
        </p:txBody>
      </p:sp>
    </p:spTree>
    <p:extLst>
      <p:ext uri="{BB962C8B-B14F-4D97-AF65-F5344CB8AC3E}">
        <p14:creationId xmlns:p14="http://schemas.microsoft.com/office/powerpoint/2010/main" val="154582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31800" y="1484314"/>
            <a:ext cx="5562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84314"/>
            <a:ext cx="5562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6CE669D3-02FD-4095-B6DD-ED5FAC7FFE91}" type="datetime1">
              <a:rPr lang="en-US" altLang="zh-TW" smtClean="0"/>
              <a:t>5/8/2019</a:t>
            </a:fld>
            <a:endParaRPr lang="en-US" altLang="zh-TW" dirty="0"/>
          </a:p>
        </p:txBody>
      </p:sp>
      <p:sp>
        <p:nvSpPr>
          <p:cNvPr id="6" name="Rectangle 5"/>
          <p:cNvSpPr>
            <a:spLocks noGrp="1" noChangeArrowheads="1"/>
          </p:cNvSpPr>
          <p:nvPr>
            <p:ph type="sldNum" sz="quarter" idx="11"/>
          </p:nvPr>
        </p:nvSpPr>
        <p:spPr>
          <a:ln/>
        </p:spPr>
        <p:txBody>
          <a:bodyPr/>
          <a:lstStyle>
            <a:lvl1pPr>
              <a:defRPr/>
            </a:lvl1pPr>
          </a:lstStyle>
          <a:p>
            <a:pPr>
              <a:defRPr/>
            </a:pPr>
            <a:fld id="{8FF553F5-DF18-47F4-A136-17E8DAFDD2F6}" type="slidenum">
              <a:rPr lang="zh-TW" altLang="en-US"/>
              <a:pPr>
                <a:defRPr/>
              </a:pPr>
              <a:t>‹#›</a:t>
            </a:fld>
            <a:endParaRPr lang="en-US" altLang="zh-TW"/>
          </a:p>
        </p:txBody>
      </p:sp>
      <p:pic>
        <p:nvPicPr>
          <p:cNvPr id="7" name="Picture 6">
            <a:extLst>
              <a:ext uri="{FF2B5EF4-FFF2-40B4-BE49-F238E27FC236}">
                <a16:creationId xmlns:a16="http://schemas.microsoft.com/office/drawing/2014/main" id="{C898E250-AA6C-43EC-BF58-E61E1A7B18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9756707" y="144577"/>
            <a:ext cx="2220906" cy="1042465"/>
          </a:xfrm>
          <a:prstGeom prst="rect">
            <a:avLst/>
          </a:prstGeom>
        </p:spPr>
      </p:pic>
    </p:spTree>
    <p:extLst>
      <p:ext uri="{BB962C8B-B14F-4D97-AF65-F5344CB8AC3E}">
        <p14:creationId xmlns:p14="http://schemas.microsoft.com/office/powerpoint/2010/main" val="1449241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50812"/>
            <a:ext cx="9947779" cy="1036229"/>
          </a:xfrm>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0066BA51-DEA1-47D3-B67C-9FB9EF803E4A}" type="datetime1">
              <a:rPr lang="en-US" altLang="zh-TW" smtClean="0"/>
              <a:t>5/8/2019</a:t>
            </a:fld>
            <a:endParaRPr lang="en-US" altLang="zh-TW" dirty="0"/>
          </a:p>
        </p:txBody>
      </p:sp>
      <p:sp>
        <p:nvSpPr>
          <p:cNvPr id="4" name="Rectangle 5"/>
          <p:cNvSpPr>
            <a:spLocks noGrp="1" noChangeArrowheads="1"/>
          </p:cNvSpPr>
          <p:nvPr>
            <p:ph type="sldNum" sz="quarter" idx="11"/>
          </p:nvPr>
        </p:nvSpPr>
        <p:spPr>
          <a:ln/>
        </p:spPr>
        <p:txBody>
          <a:bodyPr/>
          <a:lstStyle>
            <a:lvl1pPr>
              <a:defRPr/>
            </a:lvl1pPr>
          </a:lstStyle>
          <a:p>
            <a:pPr>
              <a:defRPr/>
            </a:pPr>
            <a:fld id="{7184F1C6-6024-4857-9F02-92E3951EE3F1}" type="slidenum">
              <a:rPr lang="zh-TW" altLang="en-US"/>
              <a:pPr>
                <a:defRPr/>
              </a:pPr>
              <a:t>‹#›</a:t>
            </a:fld>
            <a:endParaRPr lang="en-US" altLang="zh-TW"/>
          </a:p>
        </p:txBody>
      </p:sp>
      <p:pic>
        <p:nvPicPr>
          <p:cNvPr id="5" name="Picture 4">
            <a:extLst>
              <a:ext uri="{FF2B5EF4-FFF2-40B4-BE49-F238E27FC236}">
                <a16:creationId xmlns:a16="http://schemas.microsoft.com/office/drawing/2014/main" id="{72FD2A59-CD08-47E7-9FA7-F0B4004245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9947779" y="144577"/>
            <a:ext cx="2220906" cy="1042465"/>
          </a:xfrm>
          <a:prstGeom prst="rect">
            <a:avLst/>
          </a:prstGeom>
        </p:spPr>
      </p:pic>
    </p:spTree>
    <p:extLst>
      <p:ext uri="{BB962C8B-B14F-4D97-AF65-F5344CB8AC3E}">
        <p14:creationId xmlns:p14="http://schemas.microsoft.com/office/powerpoint/2010/main" val="285940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9A2E17A-8182-4A8F-8101-369A539A5BF5}" type="datetime1">
              <a:rPr lang="en-US" altLang="zh-TW" smtClean="0"/>
              <a:t>5/8/2019</a:t>
            </a:fld>
            <a:endParaRPr lang="en-US" altLang="zh-TW" dirty="0"/>
          </a:p>
        </p:txBody>
      </p:sp>
      <p:sp>
        <p:nvSpPr>
          <p:cNvPr id="3" name="Rectangle 5"/>
          <p:cNvSpPr>
            <a:spLocks noGrp="1" noChangeArrowheads="1"/>
          </p:cNvSpPr>
          <p:nvPr>
            <p:ph type="sldNum" sz="quarter" idx="11"/>
          </p:nvPr>
        </p:nvSpPr>
        <p:spPr>
          <a:ln/>
        </p:spPr>
        <p:txBody>
          <a:bodyPr/>
          <a:lstStyle>
            <a:lvl1pPr>
              <a:defRPr/>
            </a:lvl1pPr>
          </a:lstStyle>
          <a:p>
            <a:pPr>
              <a:defRPr/>
            </a:pPr>
            <a:fld id="{2D03F312-1B64-40D2-BC9D-D82850E88F48}" type="slidenum">
              <a:rPr lang="zh-TW" altLang="en-US"/>
              <a:pPr>
                <a:defRPr/>
              </a:pPr>
              <a:t>‹#›</a:t>
            </a:fld>
            <a:endParaRPr lang="en-US" altLang="zh-TW"/>
          </a:p>
        </p:txBody>
      </p:sp>
    </p:spTree>
    <p:extLst>
      <p:ext uri="{BB962C8B-B14F-4D97-AF65-F5344CB8AC3E}">
        <p14:creationId xmlns:p14="http://schemas.microsoft.com/office/powerpoint/2010/main" val="1046002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C3316A5-6DCB-4D68-9355-AC12FEBA48FD}" type="datetime1">
              <a:rPr lang="en-US" altLang="zh-TW" smtClean="0"/>
              <a:t>5/8/2019</a:t>
            </a:fld>
            <a:endParaRPr lang="en-US" altLang="zh-TW" dirty="0"/>
          </a:p>
        </p:txBody>
      </p:sp>
      <p:sp>
        <p:nvSpPr>
          <p:cNvPr id="6" name="Rectangle 5"/>
          <p:cNvSpPr>
            <a:spLocks noGrp="1" noChangeArrowheads="1"/>
          </p:cNvSpPr>
          <p:nvPr>
            <p:ph type="sldNum" sz="quarter" idx="11"/>
          </p:nvPr>
        </p:nvSpPr>
        <p:spPr>
          <a:ln/>
        </p:spPr>
        <p:txBody>
          <a:bodyPr/>
          <a:lstStyle>
            <a:lvl1pPr>
              <a:defRPr/>
            </a:lvl1pPr>
          </a:lstStyle>
          <a:p>
            <a:pPr>
              <a:defRPr/>
            </a:pPr>
            <a:fld id="{C51780F7-E9B3-4FFC-A76A-DE6BFDBD2B91}" type="slidenum">
              <a:rPr lang="zh-TW" altLang="en-US"/>
              <a:pPr>
                <a:defRPr/>
              </a:pPr>
              <a:t>‹#›</a:t>
            </a:fld>
            <a:endParaRPr lang="en-US" altLang="zh-TW"/>
          </a:p>
        </p:txBody>
      </p:sp>
      <p:pic>
        <p:nvPicPr>
          <p:cNvPr id="7" name="Picture 6">
            <a:extLst>
              <a:ext uri="{FF2B5EF4-FFF2-40B4-BE49-F238E27FC236}">
                <a16:creationId xmlns:a16="http://schemas.microsoft.com/office/drawing/2014/main" id="{C8D02FD2-F9B7-44B6-9063-A2C0ACBC3B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9986211" y="144577"/>
            <a:ext cx="1991402" cy="1042465"/>
          </a:xfrm>
          <a:prstGeom prst="rect">
            <a:avLst/>
          </a:prstGeom>
        </p:spPr>
      </p:pic>
    </p:spTree>
    <p:extLst>
      <p:ext uri="{BB962C8B-B14F-4D97-AF65-F5344CB8AC3E}">
        <p14:creationId xmlns:p14="http://schemas.microsoft.com/office/powerpoint/2010/main" val="379835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BA59DC8-75D9-447A-875C-93B1AA307332}" type="datetime1">
              <a:rPr lang="en-US" altLang="zh-TW" smtClean="0"/>
              <a:t>5/8/2019</a:t>
            </a:fld>
            <a:endParaRPr lang="en-US" altLang="zh-TW" dirty="0"/>
          </a:p>
        </p:txBody>
      </p:sp>
      <p:sp>
        <p:nvSpPr>
          <p:cNvPr id="6" name="Rectangle 5"/>
          <p:cNvSpPr>
            <a:spLocks noGrp="1" noChangeArrowheads="1"/>
          </p:cNvSpPr>
          <p:nvPr>
            <p:ph type="sldNum" sz="quarter" idx="11"/>
          </p:nvPr>
        </p:nvSpPr>
        <p:spPr>
          <a:ln/>
        </p:spPr>
        <p:txBody>
          <a:bodyPr/>
          <a:lstStyle>
            <a:lvl1pPr>
              <a:defRPr/>
            </a:lvl1pPr>
          </a:lstStyle>
          <a:p>
            <a:pPr>
              <a:defRPr/>
            </a:pPr>
            <a:fld id="{7BE24501-31C8-4875-89E7-656933507147}" type="slidenum">
              <a:rPr lang="zh-TW" altLang="en-US"/>
              <a:pPr>
                <a:defRPr/>
              </a:pPr>
              <a:t>‹#›</a:t>
            </a:fld>
            <a:endParaRPr lang="en-US" altLang="zh-TW"/>
          </a:p>
        </p:txBody>
      </p:sp>
      <p:pic>
        <p:nvPicPr>
          <p:cNvPr id="7" name="Picture 6">
            <a:extLst>
              <a:ext uri="{FF2B5EF4-FFF2-40B4-BE49-F238E27FC236}">
                <a16:creationId xmlns:a16="http://schemas.microsoft.com/office/drawing/2014/main" id="{3C2B2902-CBB6-4B54-9380-2D38D41E80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9704917" y="144577"/>
            <a:ext cx="2272696" cy="1042465"/>
          </a:xfrm>
          <a:prstGeom prst="rect">
            <a:avLst/>
          </a:prstGeom>
        </p:spPr>
      </p:pic>
    </p:spTree>
    <p:extLst>
      <p:ext uri="{BB962C8B-B14F-4D97-AF65-F5344CB8AC3E}">
        <p14:creationId xmlns:p14="http://schemas.microsoft.com/office/powerpoint/2010/main" val="361118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3E9C4F28-064D-4DF5-8F0C-13AB02F60B7C}" type="datetime1">
              <a:rPr lang="en-US" altLang="zh-TW" smtClean="0"/>
              <a:t>5/8/2019</a:t>
            </a:fld>
            <a:endParaRPr lang="en-US" altLang="zh-TW" dirty="0"/>
          </a:p>
        </p:txBody>
      </p:sp>
      <p:sp>
        <p:nvSpPr>
          <p:cNvPr id="5" name="Rectangle 5"/>
          <p:cNvSpPr>
            <a:spLocks noGrp="1" noChangeArrowheads="1"/>
          </p:cNvSpPr>
          <p:nvPr>
            <p:ph type="sldNum" sz="quarter" idx="11"/>
          </p:nvPr>
        </p:nvSpPr>
        <p:spPr>
          <a:ln/>
        </p:spPr>
        <p:txBody>
          <a:bodyPr/>
          <a:lstStyle>
            <a:lvl1pPr>
              <a:defRPr/>
            </a:lvl1pPr>
          </a:lstStyle>
          <a:p>
            <a:pPr>
              <a:defRPr/>
            </a:pPr>
            <a:fld id="{D8347FBE-4D0D-43B5-9663-18EE6C71714F}" type="slidenum">
              <a:rPr lang="zh-TW" altLang="en-US"/>
              <a:pPr>
                <a:defRPr/>
              </a:pPr>
              <a:t>‹#›</a:t>
            </a:fld>
            <a:endParaRPr lang="en-US" altLang="zh-TW"/>
          </a:p>
        </p:txBody>
      </p:sp>
      <p:pic>
        <p:nvPicPr>
          <p:cNvPr id="6" name="Picture 5">
            <a:extLst>
              <a:ext uri="{FF2B5EF4-FFF2-40B4-BE49-F238E27FC236}">
                <a16:creationId xmlns:a16="http://schemas.microsoft.com/office/drawing/2014/main" id="{49AF8F52-DA12-473F-80E4-0721ED7A93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7" t="24714" r="2857" b="26715"/>
          <a:stretch/>
        </p:blipFill>
        <p:spPr>
          <a:xfrm>
            <a:off x="9756707" y="144577"/>
            <a:ext cx="2220906" cy="1042465"/>
          </a:xfrm>
          <a:prstGeom prst="rect">
            <a:avLst/>
          </a:prstGeom>
        </p:spPr>
      </p:pic>
    </p:spTree>
    <p:extLst>
      <p:ext uri="{BB962C8B-B14F-4D97-AF65-F5344CB8AC3E}">
        <p14:creationId xmlns:p14="http://schemas.microsoft.com/office/powerpoint/2010/main" val="1101222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2050" name="Object 1" hidden="1"/>
          <p:cNvGraphicFramePr>
            <a:graphicFrameLocks noChangeAspect="1"/>
          </p:cNvGraphicFramePr>
          <p:nvPr>
            <p:custDataLst>
              <p:tags r:id="rId2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70" name="think-cell Slide" r:id="rId24" imgW="270" imgH="270" progId="TCLayout.ActiveDocument.1">
                  <p:embed/>
                </p:oleObj>
              </mc:Choice>
              <mc:Fallback>
                <p:oleObj name="think-cell Slide" r:id="rId24" imgW="270" imgH="270" progId="TCLayout.ActiveDocument.1">
                  <p:embed/>
                  <p:pic>
                    <p:nvPicPr>
                      <p:cNvPr id="2050" name="Object 1"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2" name="Rectangle 3"/>
          <p:cNvSpPr>
            <a:spLocks noGrp="1" noChangeArrowheads="1"/>
          </p:cNvSpPr>
          <p:nvPr>
            <p:ph type="body" idx="1"/>
          </p:nvPr>
        </p:nvSpPr>
        <p:spPr bwMode="gray">
          <a:xfrm>
            <a:off x="431800" y="1484314"/>
            <a:ext cx="11328400"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zh-TW" dirty="0" err="1"/>
              <a:t>Klicken</a:t>
            </a:r>
            <a:r>
              <a:rPr lang="en-US" altLang="zh-TW" dirty="0"/>
              <a:t> Sie, um die </a:t>
            </a:r>
            <a:r>
              <a:rPr lang="en-US" altLang="zh-TW" dirty="0" err="1"/>
              <a:t>Formate</a:t>
            </a:r>
            <a:r>
              <a:rPr lang="en-US" altLang="zh-TW" dirty="0"/>
              <a:t> des </a:t>
            </a:r>
            <a:r>
              <a:rPr lang="en-US" altLang="zh-TW" dirty="0" err="1"/>
              <a:t>Vorlagentextes</a:t>
            </a:r>
            <a:r>
              <a:rPr lang="en-US" altLang="zh-TW" dirty="0"/>
              <a:t> </a:t>
            </a:r>
            <a:r>
              <a:rPr lang="en-US" altLang="zh-TW" dirty="0" err="1"/>
              <a:t>zu</a:t>
            </a:r>
            <a:r>
              <a:rPr lang="en-US" altLang="zh-TW" dirty="0"/>
              <a:t> </a:t>
            </a:r>
            <a:r>
              <a:rPr lang="en-US" altLang="zh-TW" dirty="0" err="1"/>
              <a:t>bearbeiten</a:t>
            </a:r>
            <a:endParaRPr lang="en-US" altLang="zh-TW" dirty="0"/>
          </a:p>
          <a:p>
            <a:pPr lvl="1"/>
            <a:r>
              <a:rPr lang="en-US" altLang="zh-TW" dirty="0" err="1"/>
              <a:t>Zweite</a:t>
            </a:r>
            <a:r>
              <a:rPr lang="en-US" altLang="zh-TW" dirty="0"/>
              <a:t> </a:t>
            </a:r>
            <a:r>
              <a:rPr lang="en-US" altLang="zh-TW" dirty="0" err="1"/>
              <a:t>Ebene</a:t>
            </a:r>
            <a:endParaRPr lang="en-US" altLang="zh-TW" dirty="0"/>
          </a:p>
          <a:p>
            <a:pPr lvl="2"/>
            <a:r>
              <a:rPr lang="en-US" altLang="zh-TW" dirty="0" err="1"/>
              <a:t>Dritte</a:t>
            </a:r>
            <a:r>
              <a:rPr lang="en-US" altLang="zh-TW" dirty="0"/>
              <a:t> </a:t>
            </a:r>
            <a:r>
              <a:rPr lang="en-US" altLang="zh-TW" dirty="0" err="1"/>
              <a:t>Ebene</a:t>
            </a:r>
            <a:endParaRPr lang="en-US" altLang="zh-TW" dirty="0"/>
          </a:p>
          <a:p>
            <a:pPr lvl="3"/>
            <a:r>
              <a:rPr lang="en-US" altLang="zh-TW" dirty="0" err="1"/>
              <a:t>Vierte</a:t>
            </a:r>
            <a:r>
              <a:rPr lang="en-US" altLang="zh-TW" dirty="0"/>
              <a:t> </a:t>
            </a:r>
            <a:r>
              <a:rPr lang="en-US" altLang="zh-TW" dirty="0" err="1"/>
              <a:t>Ebene</a:t>
            </a:r>
            <a:endParaRPr lang="en-US" altLang="zh-TW" dirty="0"/>
          </a:p>
          <a:p>
            <a:pPr lvl="4"/>
            <a:r>
              <a:rPr lang="en-US" altLang="zh-TW" dirty="0" err="1"/>
              <a:t>Fünfte</a:t>
            </a:r>
            <a:r>
              <a:rPr lang="en-US" altLang="zh-TW" dirty="0"/>
              <a:t> </a:t>
            </a:r>
            <a:r>
              <a:rPr lang="en-US" altLang="zh-TW" dirty="0" err="1"/>
              <a:t>Ebene</a:t>
            </a:r>
            <a:endParaRPr lang="en-US" altLang="zh-TW" dirty="0"/>
          </a:p>
        </p:txBody>
      </p:sp>
      <p:sp>
        <p:nvSpPr>
          <p:cNvPr id="2206724" name="Rectangle 4"/>
          <p:cNvSpPr>
            <a:spLocks noGrp="1" noChangeArrowheads="1"/>
          </p:cNvSpPr>
          <p:nvPr>
            <p:ph type="dt" sz="half" idx="2"/>
          </p:nvPr>
        </p:nvSpPr>
        <p:spPr bwMode="gray">
          <a:xfrm>
            <a:off x="431800" y="6453188"/>
            <a:ext cx="8847667"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nSpc>
                <a:spcPct val="100000"/>
              </a:lnSpc>
              <a:spcAft>
                <a:spcPct val="0"/>
              </a:spcAft>
              <a:defRPr sz="800" b="0">
                <a:solidFill>
                  <a:schemeClr val="tx1"/>
                </a:solidFill>
                <a:ea typeface="PMingLiU" pitchFamily="18" charset="-120"/>
              </a:defRPr>
            </a:lvl1pPr>
          </a:lstStyle>
          <a:p>
            <a:pPr>
              <a:defRPr/>
            </a:pPr>
            <a:fld id="{97DD68B4-500D-405F-B48D-53990D648531}" type="datetime1">
              <a:rPr lang="en-US" altLang="zh-TW" smtClean="0"/>
              <a:t>5/8/2019</a:t>
            </a:fld>
            <a:endParaRPr lang="en-US" altLang="zh-TW" dirty="0"/>
          </a:p>
        </p:txBody>
      </p:sp>
      <p:sp>
        <p:nvSpPr>
          <p:cNvPr id="2206725" name="Rectangle 5"/>
          <p:cNvSpPr>
            <a:spLocks noGrp="1" noChangeArrowheads="1"/>
          </p:cNvSpPr>
          <p:nvPr>
            <p:ph type="sldNum" sz="quarter" idx="4"/>
          </p:nvPr>
        </p:nvSpPr>
        <p:spPr bwMode="gray">
          <a:xfrm>
            <a:off x="9279467" y="6453188"/>
            <a:ext cx="2480733"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r">
              <a:lnSpc>
                <a:spcPct val="100000"/>
              </a:lnSpc>
              <a:spcAft>
                <a:spcPct val="0"/>
              </a:spcAft>
              <a:defRPr sz="800" b="0">
                <a:solidFill>
                  <a:schemeClr val="tx1"/>
                </a:solidFill>
                <a:ea typeface="PMingLiU" pitchFamily="18" charset="-120"/>
              </a:defRPr>
            </a:lvl1pPr>
          </a:lstStyle>
          <a:p>
            <a:pPr>
              <a:defRPr/>
            </a:pPr>
            <a:fld id="{B7CAC30B-C93F-404A-9F8F-516BAEC1CB0D}" type="slidenum">
              <a:rPr lang="zh-TW" altLang="en-US"/>
              <a:pPr>
                <a:defRPr/>
              </a:pPr>
              <a:t>‹#›</a:t>
            </a:fld>
            <a:endParaRPr lang="en-US" altLang="zh-TW"/>
          </a:p>
        </p:txBody>
      </p:sp>
      <p:sp>
        <p:nvSpPr>
          <p:cNvPr id="2055" name="Rectangle 6"/>
          <p:cNvSpPr>
            <a:spLocks noGrp="1" noChangeArrowheads="1"/>
          </p:cNvSpPr>
          <p:nvPr>
            <p:ph type="title"/>
          </p:nvPr>
        </p:nvSpPr>
        <p:spPr bwMode="gray">
          <a:xfrm>
            <a:off x="0" y="150813"/>
            <a:ext cx="9756707" cy="1014412"/>
          </a:xfrm>
          <a:prstGeom prst="rect">
            <a:avLst/>
          </a:prstGeom>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pPr lvl="0"/>
            <a:r>
              <a:rPr lang="en-US" altLang="zh-TW"/>
              <a:t>Klicken Sie, um das Titelformat zu bearbeiten</a:t>
            </a:r>
          </a:p>
        </p:txBody>
      </p:sp>
      <p:pic>
        <p:nvPicPr>
          <p:cNvPr id="9" name="Picture 8">
            <a:extLst>
              <a:ext uri="{FF2B5EF4-FFF2-40B4-BE49-F238E27FC236}">
                <a16:creationId xmlns:a16="http://schemas.microsoft.com/office/drawing/2014/main" id="{6A3F8CD6-5EA0-4965-8473-BB9215A6EBE9}"/>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l="2857" t="24714" r="2857" b="26715"/>
          <a:stretch/>
        </p:blipFill>
        <p:spPr>
          <a:xfrm>
            <a:off x="9756707" y="144578"/>
            <a:ext cx="2220906" cy="1019062"/>
          </a:xfrm>
          <a:prstGeom prst="rect">
            <a:avLst/>
          </a:prstGeom>
        </p:spPr>
      </p:pic>
    </p:spTree>
    <p:extLst>
      <p:ext uri="{BB962C8B-B14F-4D97-AF65-F5344CB8AC3E}">
        <p14:creationId xmlns:p14="http://schemas.microsoft.com/office/powerpoint/2010/main" val="158265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rtl="0" eaLnBrk="0" fontAlgn="base" hangingPunct="0">
        <a:spcBef>
          <a:spcPct val="0"/>
        </a:spcBef>
        <a:spcAft>
          <a:spcPct val="0"/>
        </a:spcAft>
        <a:defRPr sz="2000" b="1">
          <a:solidFill>
            <a:schemeClr val="accent1"/>
          </a:solidFill>
          <a:latin typeface="+mj-lt"/>
          <a:ea typeface="+mj-ea"/>
          <a:cs typeface="+mj-cs"/>
        </a:defRPr>
      </a:lvl1pPr>
      <a:lvl2pPr algn="l" rtl="0" eaLnBrk="0" fontAlgn="base" hangingPunct="0">
        <a:spcBef>
          <a:spcPct val="0"/>
        </a:spcBef>
        <a:spcAft>
          <a:spcPct val="0"/>
        </a:spcAft>
        <a:defRPr sz="2000" b="1">
          <a:solidFill>
            <a:schemeClr val="accent1"/>
          </a:solidFill>
          <a:latin typeface="LindeDaxPowerPoint" pitchFamily="34" charset="0"/>
        </a:defRPr>
      </a:lvl2pPr>
      <a:lvl3pPr algn="l" rtl="0" eaLnBrk="0" fontAlgn="base" hangingPunct="0">
        <a:spcBef>
          <a:spcPct val="0"/>
        </a:spcBef>
        <a:spcAft>
          <a:spcPct val="0"/>
        </a:spcAft>
        <a:defRPr sz="2000" b="1">
          <a:solidFill>
            <a:schemeClr val="accent1"/>
          </a:solidFill>
          <a:latin typeface="LindeDaxPowerPoint" pitchFamily="34" charset="0"/>
        </a:defRPr>
      </a:lvl3pPr>
      <a:lvl4pPr algn="l" rtl="0" eaLnBrk="0" fontAlgn="base" hangingPunct="0">
        <a:spcBef>
          <a:spcPct val="0"/>
        </a:spcBef>
        <a:spcAft>
          <a:spcPct val="0"/>
        </a:spcAft>
        <a:defRPr sz="2000" b="1">
          <a:solidFill>
            <a:schemeClr val="accent1"/>
          </a:solidFill>
          <a:latin typeface="LindeDaxPowerPoint" pitchFamily="34" charset="0"/>
        </a:defRPr>
      </a:lvl4pPr>
      <a:lvl5pPr algn="l" rtl="0" eaLnBrk="0" fontAlgn="base" hangingPunct="0">
        <a:spcBef>
          <a:spcPct val="0"/>
        </a:spcBef>
        <a:spcAft>
          <a:spcPct val="0"/>
        </a:spcAft>
        <a:defRPr sz="2000" b="1">
          <a:solidFill>
            <a:schemeClr val="accent1"/>
          </a:solidFill>
          <a:latin typeface="LindeDaxPowerPoint" pitchFamily="34" charset="0"/>
        </a:defRPr>
      </a:lvl5pPr>
      <a:lvl6pPr marL="457200" algn="l" rtl="0" fontAlgn="base">
        <a:spcBef>
          <a:spcPct val="0"/>
        </a:spcBef>
        <a:spcAft>
          <a:spcPct val="0"/>
        </a:spcAft>
        <a:defRPr sz="2000" b="1">
          <a:solidFill>
            <a:schemeClr val="accent1"/>
          </a:solidFill>
          <a:latin typeface="LindeDaxPowerPoint" pitchFamily="34" charset="0"/>
        </a:defRPr>
      </a:lvl6pPr>
      <a:lvl7pPr marL="914400" algn="l" rtl="0" fontAlgn="base">
        <a:spcBef>
          <a:spcPct val="0"/>
        </a:spcBef>
        <a:spcAft>
          <a:spcPct val="0"/>
        </a:spcAft>
        <a:defRPr sz="2000" b="1">
          <a:solidFill>
            <a:schemeClr val="accent1"/>
          </a:solidFill>
          <a:latin typeface="LindeDaxPowerPoint" pitchFamily="34" charset="0"/>
        </a:defRPr>
      </a:lvl7pPr>
      <a:lvl8pPr marL="1371600" algn="l" rtl="0" fontAlgn="base">
        <a:spcBef>
          <a:spcPct val="0"/>
        </a:spcBef>
        <a:spcAft>
          <a:spcPct val="0"/>
        </a:spcAft>
        <a:defRPr sz="2000" b="1">
          <a:solidFill>
            <a:schemeClr val="accent1"/>
          </a:solidFill>
          <a:latin typeface="LindeDaxPowerPoint" pitchFamily="34" charset="0"/>
        </a:defRPr>
      </a:lvl8pPr>
      <a:lvl9pPr marL="1828800" algn="l" rtl="0" fontAlgn="base">
        <a:spcBef>
          <a:spcPct val="0"/>
        </a:spcBef>
        <a:spcAft>
          <a:spcPct val="0"/>
        </a:spcAft>
        <a:defRPr sz="2000" b="1">
          <a:solidFill>
            <a:schemeClr val="accent1"/>
          </a:solidFill>
          <a:latin typeface="LindeDaxPowerPoint" pitchFamily="34" charset="0"/>
        </a:defRPr>
      </a:lvl9pPr>
    </p:titleStyle>
    <p:bodyStyle>
      <a:lvl1pPr marL="342900" indent="-342900" algn="l" rtl="0" eaLnBrk="0" fontAlgn="base" hangingPunct="0">
        <a:lnSpc>
          <a:spcPct val="110000"/>
        </a:lnSpc>
        <a:spcBef>
          <a:spcPct val="0"/>
        </a:spcBef>
        <a:spcAft>
          <a:spcPct val="30000"/>
        </a:spcAft>
        <a:tabLst>
          <a:tab pos="274638" algn="l"/>
        </a:tabLst>
        <a:defRPr sz="1600" b="1">
          <a:solidFill>
            <a:schemeClr val="tx1"/>
          </a:solidFill>
          <a:latin typeface="Century Gothic" panose="020B0502020202020204" pitchFamily="34" charset="0"/>
          <a:ea typeface="+mn-ea"/>
          <a:cs typeface="+mn-cs"/>
        </a:defRPr>
      </a:lvl1pPr>
      <a:lvl2pPr marL="1588" indent="455613" algn="l" rtl="0" eaLnBrk="0" fontAlgn="base" hangingPunct="0">
        <a:lnSpc>
          <a:spcPct val="110000"/>
        </a:lnSpc>
        <a:spcBef>
          <a:spcPct val="0"/>
        </a:spcBef>
        <a:spcAft>
          <a:spcPct val="30000"/>
        </a:spcAft>
        <a:tabLst>
          <a:tab pos="274638" algn="l"/>
        </a:tabLst>
        <a:defRPr sz="1600">
          <a:solidFill>
            <a:schemeClr val="tx1"/>
          </a:solidFill>
          <a:latin typeface="Century Gothic" panose="020B0502020202020204" pitchFamily="34" charset="0"/>
        </a:defRPr>
      </a:lvl2pPr>
      <a:lvl3pPr marL="382588" indent="-379413" algn="l" rtl="0" eaLnBrk="0" fontAlgn="base" hangingPunct="0">
        <a:lnSpc>
          <a:spcPct val="110000"/>
        </a:lnSpc>
        <a:spcBef>
          <a:spcPct val="0"/>
        </a:spcBef>
        <a:spcAft>
          <a:spcPct val="30000"/>
        </a:spcAft>
        <a:buFont typeface="LindeDaxPowerPoint" pitchFamily="34" charset="0"/>
        <a:buChar char="—"/>
        <a:tabLst>
          <a:tab pos="274638" algn="l"/>
        </a:tabLst>
        <a:defRPr sz="1600">
          <a:solidFill>
            <a:schemeClr val="tx1"/>
          </a:solidFill>
          <a:latin typeface="Century Gothic" panose="020B0502020202020204" pitchFamily="34" charset="0"/>
        </a:defRPr>
      </a:lvl3pPr>
      <a:lvl4pPr marL="762000" indent="-377825" algn="l" rtl="0" eaLnBrk="0" fontAlgn="base" hangingPunct="0">
        <a:lnSpc>
          <a:spcPct val="110000"/>
        </a:lnSpc>
        <a:spcBef>
          <a:spcPct val="0"/>
        </a:spcBef>
        <a:spcAft>
          <a:spcPct val="30000"/>
        </a:spcAft>
        <a:buChar char="—"/>
        <a:tabLst>
          <a:tab pos="274638" algn="l"/>
        </a:tabLst>
        <a:defRPr sz="1600">
          <a:solidFill>
            <a:schemeClr val="tx1"/>
          </a:solidFill>
          <a:latin typeface="Century Gothic" panose="020B0502020202020204" pitchFamily="34" charset="0"/>
        </a:defRPr>
      </a:lvl4pPr>
      <a:lvl5pPr marL="1141413" indent="-377825" algn="l" rtl="0" eaLnBrk="0" fontAlgn="base" hangingPunct="0">
        <a:lnSpc>
          <a:spcPct val="110000"/>
        </a:lnSpc>
        <a:spcBef>
          <a:spcPct val="0"/>
        </a:spcBef>
        <a:spcAft>
          <a:spcPct val="30000"/>
        </a:spcAft>
        <a:buChar char="—"/>
        <a:tabLst>
          <a:tab pos="274638" algn="l"/>
        </a:tabLst>
        <a:defRPr sz="1600">
          <a:solidFill>
            <a:schemeClr val="tx1"/>
          </a:solidFill>
          <a:latin typeface="Century Gothic" panose="020B0502020202020204" pitchFamily="34" charset="0"/>
        </a:defRPr>
      </a:lvl5pPr>
      <a:lvl6pPr marL="1598613" indent="-377825" algn="l" rtl="0" fontAlgn="base">
        <a:lnSpc>
          <a:spcPct val="110000"/>
        </a:lnSpc>
        <a:spcBef>
          <a:spcPct val="0"/>
        </a:spcBef>
        <a:spcAft>
          <a:spcPct val="30000"/>
        </a:spcAft>
        <a:buChar char="—"/>
        <a:tabLst>
          <a:tab pos="274638" algn="l"/>
        </a:tabLst>
        <a:defRPr sz="1600">
          <a:solidFill>
            <a:schemeClr val="tx1"/>
          </a:solidFill>
          <a:latin typeface="+mn-lt"/>
        </a:defRPr>
      </a:lvl6pPr>
      <a:lvl7pPr marL="2055813" indent="-377825" algn="l" rtl="0" fontAlgn="base">
        <a:lnSpc>
          <a:spcPct val="110000"/>
        </a:lnSpc>
        <a:spcBef>
          <a:spcPct val="0"/>
        </a:spcBef>
        <a:spcAft>
          <a:spcPct val="30000"/>
        </a:spcAft>
        <a:buChar char="—"/>
        <a:tabLst>
          <a:tab pos="274638" algn="l"/>
        </a:tabLst>
        <a:defRPr sz="1600">
          <a:solidFill>
            <a:schemeClr val="tx1"/>
          </a:solidFill>
          <a:latin typeface="+mn-lt"/>
        </a:defRPr>
      </a:lvl7pPr>
      <a:lvl8pPr marL="2513013" indent="-377825" algn="l" rtl="0" fontAlgn="base">
        <a:lnSpc>
          <a:spcPct val="110000"/>
        </a:lnSpc>
        <a:spcBef>
          <a:spcPct val="0"/>
        </a:spcBef>
        <a:spcAft>
          <a:spcPct val="30000"/>
        </a:spcAft>
        <a:buChar char="—"/>
        <a:tabLst>
          <a:tab pos="274638" algn="l"/>
        </a:tabLst>
        <a:defRPr sz="1600">
          <a:solidFill>
            <a:schemeClr val="tx1"/>
          </a:solidFill>
          <a:latin typeface="+mn-lt"/>
        </a:defRPr>
      </a:lvl8pPr>
      <a:lvl9pPr marL="2970213" indent="-377825" algn="l" rtl="0" fontAlgn="base">
        <a:lnSpc>
          <a:spcPct val="110000"/>
        </a:lnSpc>
        <a:spcBef>
          <a:spcPct val="0"/>
        </a:spcBef>
        <a:spcAft>
          <a:spcPct val="30000"/>
        </a:spcAft>
        <a:buChar char="—"/>
        <a:tabLst>
          <a:tab pos="274638" algn="l"/>
        </a:tabLst>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chart" Target="../charts/chart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1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0.emf"/><Relationship Id="rId7" Type="http://schemas.openxmlformats.org/officeDocument/2006/relationships/diagramColors" Target="../diagrams/colors5.xml"/><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7.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57.png"/><Relationship Id="rId12" Type="http://schemas.openxmlformats.org/officeDocument/2006/relationships/image" Target="../media/image73.png"/><Relationship Id="rId2" Type="http://schemas.openxmlformats.org/officeDocument/2006/relationships/image" Target="../media/image67.jpeg"/><Relationship Id="rId1" Type="http://schemas.openxmlformats.org/officeDocument/2006/relationships/slideLayout" Target="../slideLayouts/slideLayout5.xml"/><Relationship Id="rId6" Type="http://schemas.openxmlformats.org/officeDocument/2006/relationships/image" Target="../media/image70.jpeg"/><Relationship Id="rId11" Type="http://schemas.openxmlformats.org/officeDocument/2006/relationships/image" Target="../media/image58.png"/><Relationship Id="rId5" Type="http://schemas.openxmlformats.org/officeDocument/2006/relationships/image" Target="../media/image69.jpeg"/><Relationship Id="rId10" Type="http://schemas.microsoft.com/office/2007/relationships/hdphoto" Target="../media/hdphoto2.wdp"/><Relationship Id="rId4" Type="http://schemas.openxmlformats.org/officeDocument/2006/relationships/image" Target="../media/image56.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0.jpe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69.jpeg"/><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79.png"/><Relationship Id="rId5" Type="http://schemas.openxmlformats.org/officeDocument/2006/relationships/image" Target="../media/image74.jpeg"/><Relationship Id="rId10" Type="http://schemas.openxmlformats.org/officeDocument/2006/relationships/image" Target="../media/image78.png"/><Relationship Id="rId4" Type="http://schemas.openxmlformats.org/officeDocument/2006/relationships/image" Target="../media/image71.pn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5.xml"/><Relationship Id="rId5" Type="http://schemas.openxmlformats.org/officeDocument/2006/relationships/image" Target="../media/image87.jpeg"/><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93.jpeg"/><Relationship Id="rId1" Type="http://schemas.openxmlformats.org/officeDocument/2006/relationships/slideLayout" Target="../slideLayouts/slideLayout5.xml"/><Relationship Id="rId6" Type="http://schemas.openxmlformats.org/officeDocument/2006/relationships/image" Target="../media/image96.jpeg"/><Relationship Id="rId5" Type="http://schemas.openxmlformats.org/officeDocument/2006/relationships/image" Target="../media/image95.jpe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slide" Target="slide32.xml"/><Relationship Id="rId7" Type="http://schemas.openxmlformats.org/officeDocument/2006/relationships/chart" Target="../charts/chart8.xml"/><Relationship Id="rId2" Type="http://schemas.openxmlformats.org/officeDocument/2006/relationships/chart" Target="../charts/chart4.xml"/><Relationship Id="rId1" Type="http://schemas.openxmlformats.org/officeDocument/2006/relationships/slideLayout" Target="../slideLayouts/slideLayout5.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6.emf"/><Relationship Id="rId18" Type="http://schemas.openxmlformats.org/officeDocument/2006/relationships/image" Target="../media/image9.png"/><Relationship Id="rId3" Type="http://schemas.openxmlformats.org/officeDocument/2006/relationships/image" Target="../media/image12.jpg"/><Relationship Id="rId7" Type="http://schemas.openxmlformats.org/officeDocument/2006/relationships/diagramQuickStyle" Target="../diagrams/quickStyle1.xml"/><Relationship Id="rId12" Type="http://schemas.openxmlformats.org/officeDocument/2006/relationships/image" Target="../media/image5.emf"/><Relationship Id="rId17" Type="http://schemas.openxmlformats.org/officeDocument/2006/relationships/image" Target="../media/image16.jpeg"/><Relationship Id="rId2" Type="http://schemas.openxmlformats.org/officeDocument/2006/relationships/image" Target="../media/image3.emf"/><Relationship Id="rId16" Type="http://schemas.openxmlformats.org/officeDocument/2006/relationships/image" Target="../media/image15.emf"/><Relationship Id="rId1" Type="http://schemas.openxmlformats.org/officeDocument/2006/relationships/slideLayout" Target="../slideLayouts/slideLayout5.xml"/><Relationship Id="rId6" Type="http://schemas.openxmlformats.org/officeDocument/2006/relationships/diagramLayout" Target="../diagrams/layout1.xml"/><Relationship Id="rId11" Type="http://schemas.openxmlformats.org/officeDocument/2006/relationships/image" Target="../media/image4.emf"/><Relationship Id="rId5" Type="http://schemas.openxmlformats.org/officeDocument/2006/relationships/diagramData" Target="../diagrams/data1.xml"/><Relationship Id="rId15" Type="http://schemas.openxmlformats.org/officeDocument/2006/relationships/image" Target="../media/image8.emf"/><Relationship Id="rId10" Type="http://schemas.openxmlformats.org/officeDocument/2006/relationships/image" Target="../media/image14.png"/><Relationship Id="rId4" Type="http://schemas.openxmlformats.org/officeDocument/2006/relationships/image" Target="../media/image13.png"/><Relationship Id="rId9" Type="http://schemas.microsoft.com/office/2007/relationships/diagramDrawing" Target="../diagrams/drawing1.xml"/><Relationship Id="rId14"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chart" Target="../charts/chart2.xml"/><Relationship Id="rId7" Type="http://schemas.openxmlformats.org/officeDocument/2006/relationships/image" Target="../media/image20.png"/><Relationship Id="rId2" Type="http://schemas.openxmlformats.org/officeDocument/2006/relationships/chart" Target="../charts/chart1.xml"/><Relationship Id="rId1" Type="http://schemas.openxmlformats.org/officeDocument/2006/relationships/slideLayout" Target="../slideLayouts/slideLayout5.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image" Target="../media/image25.emf"/><Relationship Id="rId1" Type="http://schemas.openxmlformats.org/officeDocument/2006/relationships/slideLayout" Target="../slideLayouts/slideLayout5.xml"/><Relationship Id="rId6" Type="http://schemas.openxmlformats.org/officeDocument/2006/relationships/image" Target="../media/image29.emf"/><Relationship Id="rId11" Type="http://schemas.openxmlformats.org/officeDocument/2006/relationships/image" Target="../media/image34.emf"/><Relationship Id="rId5" Type="http://schemas.openxmlformats.org/officeDocument/2006/relationships/image" Target="../media/image28.emf"/><Relationship Id="rId10" Type="http://schemas.openxmlformats.org/officeDocument/2006/relationships/image" Target="../media/image33.emf"/><Relationship Id="rId4" Type="http://schemas.openxmlformats.org/officeDocument/2006/relationships/image" Target="../media/image27.emf"/><Relationship Id="rId9" Type="http://schemas.openxmlformats.org/officeDocument/2006/relationships/image" Target="../media/image3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2ECCF8B-C4DB-47E1-BF77-1CF627F0B515}"/>
              </a:ext>
            </a:extLst>
          </p:cNvPr>
          <p:cNvGrpSpPr/>
          <p:nvPr/>
        </p:nvGrpSpPr>
        <p:grpSpPr>
          <a:xfrm>
            <a:off x="1335793" y="497303"/>
            <a:ext cx="6184370" cy="4154905"/>
            <a:chOff x="214999" y="162699"/>
            <a:chExt cx="4953704" cy="3667398"/>
          </a:xfrm>
        </p:grpSpPr>
        <p:pic>
          <p:nvPicPr>
            <p:cNvPr id="4" name="Picture 3">
              <a:extLst>
                <a:ext uri="{FF2B5EF4-FFF2-40B4-BE49-F238E27FC236}">
                  <a16:creationId xmlns:a16="http://schemas.microsoft.com/office/drawing/2014/main" id="{2DB4B4F0-06E4-428C-9962-9D8688673075}"/>
                </a:ext>
              </a:extLst>
            </p:cNvPr>
            <p:cNvPicPr>
              <a:picLocks noChangeAspect="1"/>
            </p:cNvPicPr>
            <p:nvPr/>
          </p:nvPicPr>
          <p:blipFill>
            <a:blip r:embed="rId2"/>
            <a:stretch>
              <a:fillRect/>
            </a:stretch>
          </p:blipFill>
          <p:spPr>
            <a:xfrm>
              <a:off x="1615426" y="441214"/>
              <a:ext cx="1794238" cy="1515091"/>
            </a:xfrm>
            <a:prstGeom prst="rect">
              <a:avLst/>
            </a:prstGeom>
            <a:ln>
              <a:noFill/>
            </a:ln>
            <a:effectLst>
              <a:softEdge rad="112500"/>
            </a:effectLst>
          </p:spPr>
        </p:pic>
        <p:pic>
          <p:nvPicPr>
            <p:cNvPr id="5" name="Picture 4">
              <a:extLst>
                <a:ext uri="{FF2B5EF4-FFF2-40B4-BE49-F238E27FC236}">
                  <a16:creationId xmlns:a16="http://schemas.microsoft.com/office/drawing/2014/main" id="{78275D1E-841C-47A5-97AF-A2D7C2CA1489}"/>
                </a:ext>
              </a:extLst>
            </p:cNvPr>
            <p:cNvPicPr>
              <a:picLocks noChangeAspect="1"/>
            </p:cNvPicPr>
            <p:nvPr/>
          </p:nvPicPr>
          <p:blipFill>
            <a:blip r:embed="rId3"/>
            <a:stretch>
              <a:fillRect/>
            </a:stretch>
          </p:blipFill>
          <p:spPr>
            <a:xfrm>
              <a:off x="214999" y="2213522"/>
              <a:ext cx="1747295" cy="1359357"/>
            </a:xfrm>
            <a:prstGeom prst="rect">
              <a:avLst/>
            </a:prstGeom>
            <a:ln>
              <a:noFill/>
            </a:ln>
            <a:effectLst>
              <a:softEdge rad="112500"/>
            </a:effectLst>
          </p:spPr>
        </p:pic>
        <p:pic>
          <p:nvPicPr>
            <p:cNvPr id="6" name="Picture 5">
              <a:extLst>
                <a:ext uri="{FF2B5EF4-FFF2-40B4-BE49-F238E27FC236}">
                  <a16:creationId xmlns:a16="http://schemas.microsoft.com/office/drawing/2014/main" id="{EC57AA60-8DBE-4800-87BB-51AF8BBF8538}"/>
                </a:ext>
              </a:extLst>
            </p:cNvPr>
            <p:cNvPicPr>
              <a:picLocks noChangeAspect="1"/>
            </p:cNvPicPr>
            <p:nvPr/>
          </p:nvPicPr>
          <p:blipFill>
            <a:blip r:embed="rId4"/>
            <a:stretch>
              <a:fillRect/>
            </a:stretch>
          </p:blipFill>
          <p:spPr>
            <a:xfrm>
              <a:off x="281432" y="162699"/>
              <a:ext cx="1441351" cy="2145429"/>
            </a:xfrm>
            <a:prstGeom prst="rect">
              <a:avLst/>
            </a:prstGeom>
            <a:ln>
              <a:noFill/>
            </a:ln>
            <a:effectLst>
              <a:softEdge rad="112500"/>
            </a:effectLst>
          </p:spPr>
        </p:pic>
        <p:pic>
          <p:nvPicPr>
            <p:cNvPr id="7" name="Picture 6">
              <a:extLst>
                <a:ext uri="{FF2B5EF4-FFF2-40B4-BE49-F238E27FC236}">
                  <a16:creationId xmlns:a16="http://schemas.microsoft.com/office/drawing/2014/main" id="{05B88928-8785-432F-8B74-438326433169}"/>
                </a:ext>
              </a:extLst>
            </p:cNvPr>
            <p:cNvPicPr>
              <a:picLocks noChangeAspect="1"/>
            </p:cNvPicPr>
            <p:nvPr/>
          </p:nvPicPr>
          <p:blipFill>
            <a:blip r:embed="rId5"/>
            <a:stretch>
              <a:fillRect/>
            </a:stretch>
          </p:blipFill>
          <p:spPr>
            <a:xfrm>
              <a:off x="1613198" y="1927029"/>
              <a:ext cx="1606409" cy="1903068"/>
            </a:xfrm>
            <a:prstGeom prst="rect">
              <a:avLst/>
            </a:prstGeom>
            <a:ln>
              <a:noFill/>
            </a:ln>
            <a:effectLst>
              <a:softEdge rad="112500"/>
            </a:effectLst>
          </p:spPr>
        </p:pic>
        <p:pic>
          <p:nvPicPr>
            <p:cNvPr id="8" name="Picture 7">
              <a:extLst>
                <a:ext uri="{FF2B5EF4-FFF2-40B4-BE49-F238E27FC236}">
                  <a16:creationId xmlns:a16="http://schemas.microsoft.com/office/drawing/2014/main" id="{45071935-0C47-4ADD-AC6F-48C25D9E54E4}"/>
                </a:ext>
              </a:extLst>
            </p:cNvPr>
            <p:cNvPicPr>
              <a:picLocks noChangeAspect="1"/>
            </p:cNvPicPr>
            <p:nvPr/>
          </p:nvPicPr>
          <p:blipFill>
            <a:blip r:embed="rId6"/>
            <a:stretch>
              <a:fillRect/>
            </a:stretch>
          </p:blipFill>
          <p:spPr>
            <a:xfrm>
              <a:off x="3105212" y="913843"/>
              <a:ext cx="2063491" cy="1903068"/>
            </a:xfrm>
            <a:prstGeom prst="rect">
              <a:avLst/>
            </a:prstGeom>
            <a:ln>
              <a:noFill/>
            </a:ln>
            <a:effectLst>
              <a:softEdge rad="112500"/>
            </a:effectLst>
          </p:spPr>
        </p:pic>
      </p:grpSp>
      <p:grpSp>
        <p:nvGrpSpPr>
          <p:cNvPr id="9" name="Group 8">
            <a:extLst>
              <a:ext uri="{FF2B5EF4-FFF2-40B4-BE49-F238E27FC236}">
                <a16:creationId xmlns:a16="http://schemas.microsoft.com/office/drawing/2014/main" id="{5EB9FDE5-AD25-45DA-954F-4B182FD1CE5B}"/>
              </a:ext>
            </a:extLst>
          </p:cNvPr>
          <p:cNvGrpSpPr/>
          <p:nvPr/>
        </p:nvGrpSpPr>
        <p:grpSpPr>
          <a:xfrm>
            <a:off x="5750335" y="1884589"/>
            <a:ext cx="5457869" cy="4167712"/>
            <a:chOff x="3231190" y="1517826"/>
            <a:chExt cx="4283194" cy="3652955"/>
          </a:xfrm>
        </p:grpSpPr>
        <p:pic>
          <p:nvPicPr>
            <p:cNvPr id="10" name="Picture 9">
              <a:extLst>
                <a:ext uri="{FF2B5EF4-FFF2-40B4-BE49-F238E27FC236}">
                  <a16:creationId xmlns:a16="http://schemas.microsoft.com/office/drawing/2014/main" id="{658B12A9-6206-43D8-A159-401E35B9D67E}"/>
                </a:ext>
              </a:extLst>
            </p:cNvPr>
            <p:cNvPicPr>
              <a:picLocks noChangeAspect="1"/>
            </p:cNvPicPr>
            <p:nvPr/>
          </p:nvPicPr>
          <p:blipFill>
            <a:blip r:embed="rId7"/>
            <a:stretch>
              <a:fillRect/>
            </a:stretch>
          </p:blipFill>
          <p:spPr>
            <a:xfrm>
              <a:off x="3231190" y="2886530"/>
              <a:ext cx="2560463" cy="1610362"/>
            </a:xfrm>
            <a:prstGeom prst="rect">
              <a:avLst/>
            </a:prstGeom>
            <a:ln>
              <a:noFill/>
            </a:ln>
            <a:effectLst>
              <a:softEdge rad="112500"/>
            </a:effectLst>
          </p:spPr>
        </p:pic>
        <p:pic>
          <p:nvPicPr>
            <p:cNvPr id="11" name="Picture 10">
              <a:extLst>
                <a:ext uri="{FF2B5EF4-FFF2-40B4-BE49-F238E27FC236}">
                  <a16:creationId xmlns:a16="http://schemas.microsoft.com/office/drawing/2014/main" id="{1DE84AC4-3FF6-4DB7-8FC3-B867FF05DAF4}"/>
                </a:ext>
              </a:extLst>
            </p:cNvPr>
            <p:cNvPicPr>
              <a:picLocks noChangeAspect="1"/>
            </p:cNvPicPr>
            <p:nvPr/>
          </p:nvPicPr>
          <p:blipFill>
            <a:blip r:embed="rId8"/>
            <a:stretch>
              <a:fillRect/>
            </a:stretch>
          </p:blipFill>
          <p:spPr>
            <a:xfrm>
              <a:off x="5072459" y="3310264"/>
              <a:ext cx="2441925" cy="1860517"/>
            </a:xfrm>
            <a:prstGeom prst="rect">
              <a:avLst/>
            </a:prstGeom>
            <a:ln>
              <a:noFill/>
            </a:ln>
            <a:effectLst>
              <a:softEdge rad="112500"/>
            </a:effectLst>
          </p:spPr>
        </p:pic>
        <p:pic>
          <p:nvPicPr>
            <p:cNvPr id="12" name="Picture 11" descr="A large white building&#10;&#10;Description automatically generated">
              <a:extLst>
                <a:ext uri="{FF2B5EF4-FFF2-40B4-BE49-F238E27FC236}">
                  <a16:creationId xmlns:a16="http://schemas.microsoft.com/office/drawing/2014/main" id="{ED0FB536-2085-4240-AE1D-8824DBC74D4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528413" y="1517826"/>
              <a:ext cx="1606409" cy="1964486"/>
            </a:xfrm>
            <a:prstGeom prst="rect">
              <a:avLst/>
            </a:prstGeom>
            <a:ln>
              <a:noFill/>
            </a:ln>
            <a:effectLst>
              <a:softEdge rad="112500"/>
            </a:effectLst>
          </p:spPr>
        </p:pic>
      </p:grpSp>
      <p:sp>
        <p:nvSpPr>
          <p:cNvPr id="14" name="Rectangle 13">
            <a:extLst>
              <a:ext uri="{FF2B5EF4-FFF2-40B4-BE49-F238E27FC236}">
                <a16:creationId xmlns:a16="http://schemas.microsoft.com/office/drawing/2014/main" id="{7FFEF95C-F37C-4EBF-A1CD-61E4787D991E}"/>
              </a:ext>
            </a:extLst>
          </p:cNvPr>
          <p:cNvSpPr/>
          <p:nvPr/>
        </p:nvSpPr>
        <p:spPr>
          <a:xfrm>
            <a:off x="8055823" y="304914"/>
            <a:ext cx="4000755" cy="1815882"/>
          </a:xfrm>
          <a:prstGeom prst="rect">
            <a:avLst/>
          </a:prstGeom>
          <a:noFill/>
        </p:spPr>
        <p:txBody>
          <a:bodyPr wrap="square">
            <a:spAutoFit/>
          </a:bodyPr>
          <a:lstStyle/>
          <a:p>
            <a:pPr algn="ctr">
              <a:defRPr/>
            </a:pPr>
            <a:r>
              <a:rPr lang="en-US" sz="2400" b="1" dirty="0">
                <a:solidFill>
                  <a:srgbClr val="2D568B"/>
                </a:solidFill>
                <a:latin typeface="Century Gothic" panose="020B0502020202020204" pitchFamily="34" charset="0"/>
              </a:rPr>
              <a:t>Pakistan Oxygen Limited</a:t>
            </a:r>
            <a:br>
              <a:rPr lang="en-US" sz="2000" dirty="0">
                <a:solidFill>
                  <a:srgbClr val="2D568B"/>
                </a:solidFill>
                <a:latin typeface="Century Gothic" panose="020B0502020202020204" pitchFamily="34" charset="0"/>
              </a:rPr>
            </a:br>
            <a:r>
              <a:rPr lang="en-US" sz="1600" dirty="0">
                <a:solidFill>
                  <a:srgbClr val="2D568B"/>
                </a:solidFill>
                <a:latin typeface="Century Gothic" panose="020B0502020202020204" pitchFamily="34" charset="0"/>
              </a:rPr>
              <a:t>(formerly Linde Pakistan Limited)</a:t>
            </a:r>
            <a:br>
              <a:rPr lang="en-US" sz="1600" dirty="0">
                <a:solidFill>
                  <a:srgbClr val="2D568B"/>
                </a:solidFill>
                <a:latin typeface="Century Gothic" panose="020B0502020202020204" pitchFamily="34" charset="0"/>
              </a:rPr>
            </a:br>
            <a:endParaRPr lang="en-US" sz="1600" dirty="0">
              <a:solidFill>
                <a:srgbClr val="2D568B"/>
              </a:solidFill>
              <a:latin typeface="Century Gothic" panose="020B0502020202020204" pitchFamily="34" charset="0"/>
            </a:endParaRPr>
          </a:p>
          <a:p>
            <a:pPr algn="ctr">
              <a:defRPr/>
            </a:pPr>
            <a:endParaRPr lang="en-US" sz="1600" dirty="0">
              <a:solidFill>
                <a:srgbClr val="2D568B"/>
              </a:solidFill>
              <a:latin typeface="Century Gothic" panose="020B0502020202020204" pitchFamily="34" charset="0"/>
            </a:endParaRPr>
          </a:p>
          <a:p>
            <a:pPr algn="ctr">
              <a:defRPr/>
            </a:pPr>
            <a:r>
              <a:rPr lang="en-US" sz="2000" b="1" dirty="0">
                <a:solidFill>
                  <a:srgbClr val="2D568B"/>
                </a:solidFill>
                <a:latin typeface="Century Gothic" panose="020B0502020202020204" pitchFamily="34" charset="0"/>
              </a:rPr>
              <a:t>Analyst Briefing</a:t>
            </a:r>
            <a:br>
              <a:rPr lang="en-US" sz="2000" b="1" dirty="0">
                <a:solidFill>
                  <a:srgbClr val="2D568B"/>
                </a:solidFill>
                <a:latin typeface="Century Gothic" panose="020B0502020202020204" pitchFamily="34" charset="0"/>
              </a:rPr>
            </a:br>
            <a:endParaRPr lang="en-GB" sz="2000" b="1" dirty="0">
              <a:solidFill>
                <a:srgbClr val="2D568B"/>
              </a:solidFill>
              <a:latin typeface="Century Gothic" panose="020B0502020202020204" pitchFamily="34" charset="0"/>
            </a:endParaRPr>
          </a:p>
        </p:txBody>
      </p:sp>
      <p:sp>
        <p:nvSpPr>
          <p:cNvPr id="15" name="Rectangle 14">
            <a:extLst>
              <a:ext uri="{FF2B5EF4-FFF2-40B4-BE49-F238E27FC236}">
                <a16:creationId xmlns:a16="http://schemas.microsoft.com/office/drawing/2014/main" id="{1A45FDEC-5804-402D-99B9-B8F6D674B279}"/>
              </a:ext>
            </a:extLst>
          </p:cNvPr>
          <p:cNvSpPr/>
          <p:nvPr/>
        </p:nvSpPr>
        <p:spPr>
          <a:xfrm>
            <a:off x="246938" y="5221266"/>
            <a:ext cx="4673600" cy="1384995"/>
          </a:xfrm>
          <a:prstGeom prst="rect">
            <a:avLst/>
          </a:prstGeom>
        </p:spPr>
        <p:txBody>
          <a:bodyPr wrap="square">
            <a:spAutoFit/>
          </a:bodyPr>
          <a:lstStyle/>
          <a:p>
            <a:pPr algn="ctr">
              <a:defRPr/>
            </a:pPr>
            <a:r>
              <a:rPr lang="en-US" sz="2800" b="1" dirty="0">
                <a:solidFill>
                  <a:srgbClr val="2D568B"/>
                </a:solidFill>
                <a:latin typeface="Century Gothic" panose="020B0502020202020204" pitchFamily="34" charset="0"/>
              </a:rPr>
              <a:t>Leveraging Our Strengths</a:t>
            </a:r>
          </a:p>
          <a:p>
            <a:pPr algn="ctr">
              <a:defRPr/>
            </a:pPr>
            <a:r>
              <a:rPr lang="en-US" sz="2800" b="1" dirty="0">
                <a:solidFill>
                  <a:srgbClr val="2D568B"/>
                </a:solidFill>
                <a:latin typeface="Century Gothic" panose="020B0502020202020204" pitchFamily="34" charset="0"/>
              </a:rPr>
              <a:t>To</a:t>
            </a:r>
          </a:p>
          <a:p>
            <a:pPr algn="ctr">
              <a:defRPr/>
            </a:pPr>
            <a:r>
              <a:rPr lang="en-US" sz="2800" b="1" dirty="0">
                <a:solidFill>
                  <a:srgbClr val="2D568B"/>
                </a:solidFill>
                <a:latin typeface="Century Gothic" panose="020B0502020202020204" pitchFamily="34" charset="0"/>
              </a:rPr>
              <a:t>Innovate And Grow</a:t>
            </a:r>
            <a:endParaRPr lang="en-GB" sz="2800" b="1" dirty="0">
              <a:solidFill>
                <a:srgbClr val="2D568B"/>
              </a:solidFill>
              <a:latin typeface="Century Gothic" panose="020B0502020202020204" pitchFamily="34" charset="0"/>
            </a:endParaRPr>
          </a:p>
        </p:txBody>
      </p:sp>
    </p:spTree>
    <p:extLst>
      <p:ext uri="{BB962C8B-B14F-4D97-AF65-F5344CB8AC3E}">
        <p14:creationId xmlns:p14="http://schemas.microsoft.com/office/powerpoint/2010/main" val="4262097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33D4-D93B-4191-A496-11EB4687132A}"/>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dirty="0">
                <a:latin typeface="Century Gothic" panose="020B0502020202020204" pitchFamily="34" charset="0"/>
              </a:rPr>
              <a:t>Our Business</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E6C7D268-BC06-4D00-BBA8-D7402EBBC9BC}"/>
              </a:ext>
            </a:extLst>
          </p:cNvPr>
          <p:cNvSpPr>
            <a:spLocks noGrp="1"/>
          </p:cNvSpPr>
          <p:nvPr>
            <p:ph type="sldNum" sz="quarter" idx="11"/>
          </p:nvPr>
        </p:nvSpPr>
        <p:spPr/>
        <p:txBody>
          <a:bodyPr/>
          <a:lstStyle/>
          <a:p>
            <a:pPr>
              <a:defRPr/>
            </a:pPr>
            <a:fld id="{7184F1C6-6024-4857-9F02-92E3951EE3F1}" type="slidenum">
              <a:rPr lang="zh-TW" altLang="en-US" smtClean="0"/>
              <a:pPr>
                <a:defRPr/>
              </a:pPr>
              <a:t>10</a:t>
            </a:fld>
            <a:endParaRPr lang="en-US" altLang="zh-TW"/>
          </a:p>
        </p:txBody>
      </p:sp>
      <p:graphicFrame>
        <p:nvGraphicFramePr>
          <p:cNvPr id="4" name="Diagram 3">
            <a:extLst>
              <a:ext uri="{FF2B5EF4-FFF2-40B4-BE49-F238E27FC236}">
                <a16:creationId xmlns:a16="http://schemas.microsoft.com/office/drawing/2014/main" id="{60413EBD-3BC0-496B-A950-DCD539894320}"/>
              </a:ext>
            </a:extLst>
          </p:cNvPr>
          <p:cNvGraphicFramePr/>
          <p:nvPr>
            <p:extLst>
              <p:ext uri="{D42A27DB-BD31-4B8C-83A1-F6EECF244321}">
                <p14:modId xmlns:p14="http://schemas.microsoft.com/office/powerpoint/2010/main" val="2407780666"/>
              </p:ext>
            </p:extLst>
          </p:nvPr>
        </p:nvGraphicFramePr>
        <p:xfrm>
          <a:off x="607391" y="1265545"/>
          <a:ext cx="1095323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8099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2556-2BD0-4D83-893A-E2E629DF67B6}"/>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GB" altLang="en-US" dirty="0">
                <a:latin typeface="Century Gothic" panose="020B0502020202020204" pitchFamily="34" charset="0"/>
              </a:rPr>
              <a:t>Profile and Leadership Position</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A31B7ACC-30FB-43D4-983F-BB19948E51C1}"/>
              </a:ext>
            </a:extLst>
          </p:cNvPr>
          <p:cNvSpPr>
            <a:spLocks noGrp="1"/>
          </p:cNvSpPr>
          <p:nvPr>
            <p:ph type="sldNum" sz="quarter" idx="11"/>
          </p:nvPr>
        </p:nvSpPr>
        <p:spPr/>
        <p:txBody>
          <a:bodyPr/>
          <a:lstStyle/>
          <a:p>
            <a:pPr>
              <a:defRPr/>
            </a:pPr>
            <a:fld id="{7184F1C6-6024-4857-9F02-92E3951EE3F1}" type="slidenum">
              <a:rPr lang="zh-TW" altLang="en-US" smtClean="0"/>
              <a:pPr>
                <a:defRPr/>
              </a:pPr>
              <a:t>11</a:t>
            </a:fld>
            <a:endParaRPr lang="en-US" altLang="zh-TW"/>
          </a:p>
        </p:txBody>
      </p:sp>
      <p:sp>
        <p:nvSpPr>
          <p:cNvPr id="4" name="Slide Number Placeholder 4">
            <a:extLst>
              <a:ext uri="{FF2B5EF4-FFF2-40B4-BE49-F238E27FC236}">
                <a16:creationId xmlns:a16="http://schemas.microsoft.com/office/drawing/2014/main" id="{05790FD1-9073-4DF4-8418-3ED370D8E2ED}"/>
              </a:ext>
            </a:extLst>
          </p:cNvPr>
          <p:cNvSpPr txBox="1">
            <a:spLocks/>
          </p:cNvSpPr>
          <p:nvPr/>
        </p:nvSpPr>
        <p:spPr bwMode="gray">
          <a:xfrm>
            <a:off x="9279467" y="6453188"/>
            <a:ext cx="2480733"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defPPr>
              <a:defRPr lang="en-US"/>
            </a:defPPr>
            <a:lvl1pPr marL="0" algn="r" defTabSz="914400" rtl="0" eaLnBrk="1" latinLnBrk="0" hangingPunct="1">
              <a:lnSpc>
                <a:spcPct val="100000"/>
              </a:lnSpc>
              <a:spcAft>
                <a:spcPct val="0"/>
              </a:spcAft>
              <a:defRPr sz="800" b="0" kern="1200">
                <a:solidFill>
                  <a:schemeClr val="tx1"/>
                </a:solidFill>
                <a:latin typeface="+mn-lt"/>
                <a:ea typeface="PMingLiU" pitchFamily="18"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5149DB7-FEC7-45D4-9020-117A9F051C68}" type="slidenum">
              <a:rPr lang="zh-TW" altLang="en-US" smtClean="0"/>
              <a:pPr>
                <a:defRPr/>
              </a:pPr>
              <a:t>11</a:t>
            </a:fld>
            <a:endParaRPr lang="en-US" altLang="zh-TW"/>
          </a:p>
        </p:txBody>
      </p:sp>
      <p:sp>
        <p:nvSpPr>
          <p:cNvPr id="5" name="Text Box 4">
            <a:extLst>
              <a:ext uri="{FF2B5EF4-FFF2-40B4-BE49-F238E27FC236}">
                <a16:creationId xmlns:a16="http://schemas.microsoft.com/office/drawing/2014/main" id="{EEE804A3-1E64-4602-96FA-0816C9E2F660}"/>
              </a:ext>
            </a:extLst>
          </p:cNvPr>
          <p:cNvSpPr txBox="1">
            <a:spLocks noChangeArrowheads="1"/>
          </p:cNvSpPr>
          <p:nvPr/>
        </p:nvSpPr>
        <p:spPr bwMode="gray">
          <a:xfrm>
            <a:off x="228600" y="4683126"/>
            <a:ext cx="11676581" cy="1844675"/>
          </a:xfrm>
          <a:prstGeom prst="rect">
            <a:avLst/>
          </a:prstGeom>
          <a:solidFill>
            <a:srgbClr val="5781A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2880" tIns="46800" rIns="182880" bIns="46800"/>
          <a:lstStyle>
            <a:lvl1pPr marL="173038" indent="-173038"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algn="l" eaLnBrk="1" hangingPunct="1">
              <a:buFont typeface="LindeDaxPowerPoint" pitchFamily="34" charset="0"/>
              <a:buNone/>
            </a:pPr>
            <a:r>
              <a:rPr lang="en-GB" altLang="en-US" sz="1600" b="1" dirty="0">
                <a:solidFill>
                  <a:schemeClr val="bg1"/>
                </a:solidFill>
                <a:latin typeface="+mn-lt"/>
                <a:cs typeface="Arial" charset="0"/>
              </a:rPr>
              <a:t>Assets &amp; Facilities</a:t>
            </a:r>
          </a:p>
          <a:p>
            <a:pPr algn="l" eaLnBrk="1" hangingPunct="1">
              <a:buFont typeface="Wingdings" pitchFamily="2" charset="2"/>
              <a:buChar char="§"/>
            </a:pPr>
            <a:r>
              <a:rPr lang="en-US" altLang="en-US" sz="1400" dirty="0">
                <a:solidFill>
                  <a:schemeClr val="bg1"/>
                </a:solidFill>
                <a:latin typeface="+mn-lt"/>
                <a:cs typeface="Arial" charset="0"/>
              </a:rPr>
              <a:t>Three ASU plants with </a:t>
            </a:r>
            <a:r>
              <a:rPr lang="en-US" altLang="en-US" sz="1400" b="1" dirty="0">
                <a:solidFill>
                  <a:schemeClr val="bg1"/>
                </a:solidFill>
                <a:latin typeface="+mn-lt"/>
                <a:cs typeface="Arial" charset="0"/>
              </a:rPr>
              <a:t>Pakistan’s largest installed capacity </a:t>
            </a:r>
            <a:r>
              <a:rPr lang="en-US" altLang="en-US" sz="1400" dirty="0">
                <a:solidFill>
                  <a:schemeClr val="bg1"/>
                </a:solidFill>
                <a:latin typeface="+mn-lt"/>
                <a:cs typeface="Arial" charset="0"/>
              </a:rPr>
              <a:t>of about 263 TPD of Air Gases. </a:t>
            </a:r>
          </a:p>
          <a:p>
            <a:pPr algn="l" eaLnBrk="1" hangingPunct="1">
              <a:buFont typeface="Wingdings" pitchFamily="2" charset="2"/>
              <a:buChar char="§"/>
            </a:pPr>
            <a:r>
              <a:rPr lang="en-US" altLang="en-US" sz="1400" dirty="0">
                <a:solidFill>
                  <a:schemeClr val="bg1"/>
                </a:solidFill>
                <a:latin typeface="+mn-lt"/>
                <a:cs typeface="Arial" charset="0"/>
              </a:rPr>
              <a:t>Two CO</a:t>
            </a:r>
            <a:r>
              <a:rPr lang="en-US" altLang="en-US" sz="1400" baseline="-25000" dirty="0">
                <a:solidFill>
                  <a:schemeClr val="bg1"/>
                </a:solidFill>
                <a:latin typeface="+mn-lt"/>
                <a:cs typeface="Arial" charset="0"/>
              </a:rPr>
              <a:t>2</a:t>
            </a:r>
            <a:r>
              <a:rPr lang="en-US" altLang="en-US" sz="1400" dirty="0">
                <a:solidFill>
                  <a:schemeClr val="bg1"/>
                </a:solidFill>
                <a:latin typeface="+mn-lt"/>
                <a:cs typeface="Arial" charset="0"/>
              </a:rPr>
              <a:t> plants with capacity to produce 83 TPD of product.</a:t>
            </a:r>
          </a:p>
          <a:p>
            <a:pPr algn="l" eaLnBrk="1" hangingPunct="1">
              <a:buFont typeface="Wingdings" pitchFamily="2" charset="2"/>
              <a:buChar char="§"/>
            </a:pPr>
            <a:r>
              <a:rPr lang="en-US" altLang="en-US" sz="1400" dirty="0">
                <a:solidFill>
                  <a:schemeClr val="bg1"/>
                </a:solidFill>
                <a:latin typeface="+mn-lt"/>
                <a:cs typeface="Arial" charset="0"/>
              </a:rPr>
              <a:t>More than 260 Customer Tanks (VIEs) and large Delivery Vehicles </a:t>
            </a:r>
          </a:p>
          <a:p>
            <a:pPr algn="l" eaLnBrk="1" hangingPunct="1">
              <a:buFont typeface="Wingdings" pitchFamily="2" charset="2"/>
              <a:buChar char="§"/>
            </a:pPr>
            <a:r>
              <a:rPr lang="en-US" altLang="en-US" sz="1400" dirty="0">
                <a:solidFill>
                  <a:schemeClr val="bg1"/>
                </a:solidFill>
                <a:latin typeface="+mn-lt"/>
                <a:cs typeface="Arial" charset="0"/>
              </a:rPr>
              <a:t>Hydrogen plant with capacity of 426 M3/hour</a:t>
            </a:r>
          </a:p>
          <a:p>
            <a:pPr algn="l" eaLnBrk="1" hangingPunct="1">
              <a:buFont typeface="Wingdings" pitchFamily="2" charset="2"/>
              <a:buChar char="§"/>
            </a:pPr>
            <a:r>
              <a:rPr lang="en-US" altLang="en-US" sz="1400" dirty="0">
                <a:solidFill>
                  <a:schemeClr val="bg1"/>
                </a:solidFill>
                <a:latin typeface="+mn-lt"/>
                <a:cs typeface="Arial" charset="0"/>
              </a:rPr>
              <a:t>On-site Nitrogen plants  36 TPD</a:t>
            </a:r>
          </a:p>
        </p:txBody>
      </p:sp>
      <p:grpSp>
        <p:nvGrpSpPr>
          <p:cNvPr id="6" name="Group 12">
            <a:extLst>
              <a:ext uri="{FF2B5EF4-FFF2-40B4-BE49-F238E27FC236}">
                <a16:creationId xmlns:a16="http://schemas.microsoft.com/office/drawing/2014/main" id="{E889A78B-2969-4EA3-AABE-84DEC47E9661}"/>
              </a:ext>
            </a:extLst>
          </p:cNvPr>
          <p:cNvGrpSpPr>
            <a:grpSpLocks/>
          </p:cNvGrpSpPr>
          <p:nvPr/>
        </p:nvGrpSpPr>
        <p:grpSpPr bwMode="auto">
          <a:xfrm>
            <a:off x="225425" y="3032126"/>
            <a:ext cx="11676581" cy="1638300"/>
            <a:chOff x="192" y="2216"/>
            <a:chExt cx="5470" cy="1032"/>
          </a:xfrm>
        </p:grpSpPr>
        <p:sp>
          <p:nvSpPr>
            <p:cNvPr id="7" name="Text Box 6">
              <a:extLst>
                <a:ext uri="{FF2B5EF4-FFF2-40B4-BE49-F238E27FC236}">
                  <a16:creationId xmlns:a16="http://schemas.microsoft.com/office/drawing/2014/main" id="{D2E1027A-1DDA-4D38-B17D-BCFB77ACEE6C}"/>
                </a:ext>
              </a:extLst>
            </p:cNvPr>
            <p:cNvSpPr txBox="1">
              <a:spLocks noChangeArrowheads="1"/>
            </p:cNvSpPr>
            <p:nvPr/>
          </p:nvSpPr>
          <p:spPr bwMode="gray">
            <a:xfrm>
              <a:off x="192" y="2216"/>
              <a:ext cx="5470" cy="864"/>
            </a:xfrm>
            <a:prstGeom prst="rect">
              <a:avLst/>
            </a:prstGeom>
            <a:gradFill rotWithShape="1">
              <a:gsLst>
                <a:gs pos="0">
                  <a:schemeClr val="folHlink"/>
                </a:gs>
                <a:gs pos="39000">
                  <a:schemeClr val="accent2"/>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2880" tIns="46800" rIns="182880" bIns="46800"/>
            <a:lstStyle>
              <a:lvl1pPr marL="173038" indent="-173038"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algn="l" eaLnBrk="1" hangingPunct="1">
                <a:buFont typeface="LindeDaxPowerPoint" pitchFamily="34" charset="0"/>
                <a:buNone/>
              </a:pPr>
              <a:r>
                <a:rPr lang="en-GB" altLang="en-US" sz="1600" b="1" dirty="0">
                  <a:solidFill>
                    <a:schemeClr val="bg1"/>
                  </a:solidFill>
                  <a:latin typeface="+mn-lt"/>
                  <a:cs typeface="Arial" charset="0"/>
                </a:rPr>
                <a:t>Markets</a:t>
              </a:r>
            </a:p>
            <a:p>
              <a:pPr algn="l" eaLnBrk="1" hangingPunct="1">
                <a:buFont typeface="Wingdings" pitchFamily="2" charset="2"/>
                <a:buChar char="§"/>
              </a:pPr>
              <a:r>
                <a:rPr lang="en-US" altLang="en-US" sz="1400" dirty="0">
                  <a:solidFill>
                    <a:schemeClr val="bg1"/>
                  </a:solidFill>
                  <a:latin typeface="+mn-lt"/>
                  <a:cs typeface="Arial" charset="0"/>
                </a:rPr>
                <a:t>Only company providing on-site ASU gases solution</a:t>
              </a:r>
            </a:p>
            <a:p>
              <a:pPr algn="l" eaLnBrk="1" hangingPunct="1">
                <a:buFont typeface="Wingdings" pitchFamily="2" charset="2"/>
                <a:buChar char="§"/>
              </a:pPr>
              <a:r>
                <a:rPr lang="en-US" altLang="en-US" sz="1400" dirty="0">
                  <a:solidFill>
                    <a:schemeClr val="bg1"/>
                  </a:solidFill>
                  <a:latin typeface="+mn-lt"/>
                  <a:cs typeface="Arial" charset="0"/>
                </a:rPr>
                <a:t>Market Leader in bulk ASU gases and Tier-1 welding consumables</a:t>
              </a:r>
            </a:p>
            <a:p>
              <a:pPr algn="l" eaLnBrk="1" hangingPunct="1">
                <a:buFont typeface="Wingdings" pitchFamily="2" charset="2"/>
                <a:buChar char="§"/>
              </a:pPr>
              <a:r>
                <a:rPr lang="en-US" altLang="en-US" sz="1400" dirty="0">
                  <a:solidFill>
                    <a:schemeClr val="bg1"/>
                  </a:solidFill>
                  <a:latin typeface="+mn-lt"/>
                  <a:cs typeface="Arial" charset="0"/>
                </a:rPr>
                <a:t>Largest provider of Medical Gases in the Healthcare sector in all major cities</a:t>
              </a:r>
            </a:p>
          </p:txBody>
        </p:sp>
        <p:sp>
          <p:nvSpPr>
            <p:cNvPr id="8" name="AutoShape 7">
              <a:extLst>
                <a:ext uri="{FF2B5EF4-FFF2-40B4-BE49-F238E27FC236}">
                  <a16:creationId xmlns:a16="http://schemas.microsoft.com/office/drawing/2014/main" id="{58645159-6B75-4584-AFAB-AE34BBE32D40}"/>
                </a:ext>
              </a:extLst>
            </p:cNvPr>
            <p:cNvSpPr>
              <a:spLocks noChangeArrowheads="1"/>
            </p:cNvSpPr>
            <p:nvPr/>
          </p:nvSpPr>
          <p:spPr bwMode="gray">
            <a:xfrm rot="10800000">
              <a:off x="2304" y="3056"/>
              <a:ext cx="672" cy="192"/>
            </a:xfrm>
            <a:prstGeom prst="triangle">
              <a:avLst>
                <a:gd name="adj" fmla="val 50000"/>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endParaRPr lang="en-US" altLang="en-US" sz="1600">
                <a:latin typeface="+mn-lt"/>
                <a:cs typeface="Arial" charset="0"/>
              </a:endParaRPr>
            </a:p>
          </p:txBody>
        </p:sp>
      </p:grpSp>
      <p:grpSp>
        <p:nvGrpSpPr>
          <p:cNvPr id="9" name="Group 11">
            <a:extLst>
              <a:ext uri="{FF2B5EF4-FFF2-40B4-BE49-F238E27FC236}">
                <a16:creationId xmlns:a16="http://schemas.microsoft.com/office/drawing/2014/main" id="{D8417069-B7CE-480F-97F5-A776CEDDE699}"/>
              </a:ext>
            </a:extLst>
          </p:cNvPr>
          <p:cNvGrpSpPr>
            <a:grpSpLocks/>
          </p:cNvGrpSpPr>
          <p:nvPr/>
        </p:nvGrpSpPr>
        <p:grpSpPr bwMode="auto">
          <a:xfrm>
            <a:off x="225426" y="1279525"/>
            <a:ext cx="11676288" cy="1790700"/>
            <a:chOff x="192" y="1272"/>
            <a:chExt cx="5256" cy="1128"/>
          </a:xfrm>
        </p:grpSpPr>
        <p:sp>
          <p:nvSpPr>
            <p:cNvPr id="10" name="Text Box 9">
              <a:extLst>
                <a:ext uri="{FF2B5EF4-FFF2-40B4-BE49-F238E27FC236}">
                  <a16:creationId xmlns:a16="http://schemas.microsoft.com/office/drawing/2014/main" id="{8DDA9073-6505-406E-9391-A8EF79A9E0BB}"/>
                </a:ext>
              </a:extLst>
            </p:cNvPr>
            <p:cNvSpPr txBox="1">
              <a:spLocks noChangeArrowheads="1"/>
            </p:cNvSpPr>
            <p:nvPr/>
          </p:nvSpPr>
          <p:spPr bwMode="gray">
            <a:xfrm>
              <a:off x="192" y="1272"/>
              <a:ext cx="5256" cy="1008"/>
            </a:xfrm>
            <a:prstGeom prst="rect">
              <a:avLst/>
            </a:prstGeom>
            <a:solidFill>
              <a:srgbClr val="E7EDF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2880" tIns="46800" rIns="2286000" bIns="46800"/>
            <a:lstStyle>
              <a:lvl1pPr marL="173038" indent="-173038"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algn="l" eaLnBrk="1" hangingPunct="1">
                <a:buFont typeface="LindeDaxPowerPoint" pitchFamily="34" charset="0"/>
                <a:buNone/>
              </a:pPr>
              <a:r>
                <a:rPr lang="en-GB" altLang="en-US" sz="1600" b="1" dirty="0">
                  <a:latin typeface="+mn-lt"/>
                  <a:cs typeface="Arial" charset="0"/>
                </a:rPr>
                <a:t>Business Profile</a:t>
              </a:r>
            </a:p>
            <a:p>
              <a:pPr algn="l" eaLnBrk="1" hangingPunct="1">
                <a:buClr>
                  <a:schemeClr val="accent1"/>
                </a:buClr>
                <a:buFont typeface="Wingdings" pitchFamily="2" charset="2"/>
                <a:buChar char="§"/>
              </a:pPr>
              <a:r>
                <a:rPr lang="en-US" altLang="en-US" sz="1400" dirty="0">
                  <a:latin typeface="+mn-lt"/>
                  <a:cs typeface="Arial" charset="0"/>
                </a:rPr>
                <a:t>4 Business areas – Tonnage, Bulk, PGP and Healthcare</a:t>
              </a:r>
            </a:p>
            <a:p>
              <a:pPr algn="l" eaLnBrk="1" hangingPunct="1">
                <a:buClr>
                  <a:schemeClr val="accent1"/>
                </a:buClr>
                <a:buFont typeface="Wingdings" pitchFamily="2" charset="2"/>
                <a:buChar char="§"/>
              </a:pPr>
              <a:r>
                <a:rPr lang="en-US" altLang="en-US" sz="1400" dirty="0">
                  <a:latin typeface="+mn-lt"/>
                  <a:cs typeface="Arial" charset="0"/>
                </a:rPr>
                <a:t>Portfolio includes: Industrial &amp; Special gases, Healthcare &amp; Welding products</a:t>
              </a:r>
            </a:p>
            <a:p>
              <a:pPr algn="l" eaLnBrk="1" hangingPunct="1">
                <a:buClr>
                  <a:schemeClr val="accent1"/>
                </a:buClr>
                <a:buFont typeface="Wingdings" pitchFamily="2" charset="2"/>
                <a:buChar char="§"/>
              </a:pPr>
              <a:r>
                <a:rPr lang="en-US" altLang="en-US" sz="1400" dirty="0">
                  <a:latin typeface="+mn-lt"/>
                  <a:cs typeface="Arial" charset="0"/>
                </a:rPr>
                <a:t>Catering to approximately 1500 customers spread across a variety of sectors </a:t>
              </a:r>
            </a:p>
            <a:p>
              <a:pPr marL="0" indent="0" algn="l" eaLnBrk="1" hangingPunct="1">
                <a:buClr>
                  <a:schemeClr val="accent1"/>
                </a:buClr>
              </a:pPr>
              <a:r>
                <a:rPr lang="en-US" altLang="en-US" sz="1400" dirty="0">
                  <a:latin typeface="+mn-lt"/>
                  <a:cs typeface="Arial" charset="0"/>
                </a:rPr>
                <a:t>    e.g. Healthcare, Manufacturing, Steel, Fabrication, Chemicals, Petrochemicals, F&amp;B</a:t>
              </a:r>
            </a:p>
          </p:txBody>
        </p:sp>
        <p:sp>
          <p:nvSpPr>
            <p:cNvPr id="11" name="AutoShape 10">
              <a:extLst>
                <a:ext uri="{FF2B5EF4-FFF2-40B4-BE49-F238E27FC236}">
                  <a16:creationId xmlns:a16="http://schemas.microsoft.com/office/drawing/2014/main" id="{006A30A4-DB85-40B7-B36A-9C6FA43013B7}"/>
                </a:ext>
              </a:extLst>
            </p:cNvPr>
            <p:cNvSpPr>
              <a:spLocks noChangeArrowheads="1"/>
            </p:cNvSpPr>
            <p:nvPr/>
          </p:nvSpPr>
          <p:spPr bwMode="gray">
            <a:xfrm rot="10800000">
              <a:off x="1425" y="2208"/>
              <a:ext cx="672" cy="192"/>
            </a:xfrm>
            <a:prstGeom prst="triangle">
              <a:avLst>
                <a:gd name="adj" fmla="val 50000"/>
              </a:avLst>
            </a:prstGeom>
            <a:solidFill>
              <a:srgbClr val="E7EDF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endParaRPr lang="en-US" altLang="en-US" sz="1600">
                <a:latin typeface="LindeDaxPowerPoint" pitchFamily="34" charset="0"/>
                <a:cs typeface="Arial" charset="0"/>
              </a:endParaRPr>
            </a:p>
          </p:txBody>
        </p:sp>
      </p:grpSp>
      <p:graphicFrame>
        <p:nvGraphicFramePr>
          <p:cNvPr id="12" name="Chart 11">
            <a:extLst>
              <a:ext uri="{FF2B5EF4-FFF2-40B4-BE49-F238E27FC236}">
                <a16:creationId xmlns:a16="http://schemas.microsoft.com/office/drawing/2014/main" id="{788F6924-CA06-4971-9B81-E7ECD8C36249}"/>
              </a:ext>
            </a:extLst>
          </p:cNvPr>
          <p:cNvGraphicFramePr/>
          <p:nvPr>
            <p:extLst>
              <p:ext uri="{D42A27DB-BD31-4B8C-83A1-F6EECF244321}">
                <p14:modId xmlns:p14="http://schemas.microsoft.com/office/powerpoint/2010/main" val="2525401504"/>
              </p:ext>
            </p:extLst>
          </p:nvPr>
        </p:nvGraphicFramePr>
        <p:xfrm>
          <a:off x="6784525" y="1173957"/>
          <a:ext cx="5036454" cy="3384551"/>
        </p:xfrm>
        <a:graphic>
          <a:graphicData uri="http://schemas.openxmlformats.org/drawingml/2006/chart">
            <c:chart xmlns:c="http://schemas.openxmlformats.org/drawingml/2006/chart" xmlns:r="http://schemas.openxmlformats.org/officeDocument/2006/relationships" r:id="rId2"/>
          </a:graphicData>
        </a:graphic>
      </p:graphicFrame>
      <p:pic>
        <p:nvPicPr>
          <p:cNvPr id="13" name="Picture 12">
            <a:extLst>
              <a:ext uri="{FF2B5EF4-FFF2-40B4-BE49-F238E27FC236}">
                <a16:creationId xmlns:a16="http://schemas.microsoft.com/office/drawing/2014/main" id="{E448EBD5-C4C9-41DC-B477-3D108479CE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14391" y="3086809"/>
            <a:ext cx="2446955" cy="1278817"/>
          </a:xfrm>
          <a:prstGeom prst="rect">
            <a:avLst/>
          </a:prstGeom>
        </p:spPr>
      </p:pic>
      <p:pic>
        <p:nvPicPr>
          <p:cNvPr id="14" name="Content Placeholder 5">
            <a:extLst>
              <a:ext uri="{FF2B5EF4-FFF2-40B4-BE49-F238E27FC236}">
                <a16:creationId xmlns:a16="http://schemas.microsoft.com/office/drawing/2014/main" id="{F4E1EC38-EB65-420A-AA68-23FB120DD2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14392" y="4710908"/>
            <a:ext cx="2446954" cy="1816893"/>
          </a:xfrm>
          <a:prstGeom prst="rect">
            <a:avLst/>
          </a:prstGeom>
        </p:spPr>
      </p:pic>
    </p:spTree>
    <p:extLst>
      <p:ext uri="{BB962C8B-B14F-4D97-AF65-F5344CB8AC3E}">
        <p14:creationId xmlns:p14="http://schemas.microsoft.com/office/powerpoint/2010/main" val="2187863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123F7-F21B-4E97-9E23-111B05F63221}"/>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GB" dirty="0">
                <a:latin typeface="Century Gothic" panose="020B0502020202020204" pitchFamily="34" charset="0"/>
              </a:rPr>
              <a:t>Integrated gases supply model</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55D5A5A0-9C39-4205-BB35-0141D4E6FD8D}"/>
              </a:ext>
            </a:extLst>
          </p:cNvPr>
          <p:cNvSpPr>
            <a:spLocks noGrp="1"/>
          </p:cNvSpPr>
          <p:nvPr>
            <p:ph type="sldNum" sz="quarter" idx="11"/>
          </p:nvPr>
        </p:nvSpPr>
        <p:spPr/>
        <p:txBody>
          <a:bodyPr/>
          <a:lstStyle/>
          <a:p>
            <a:pPr>
              <a:defRPr/>
            </a:pPr>
            <a:fld id="{7184F1C6-6024-4857-9F02-92E3951EE3F1}" type="slidenum">
              <a:rPr lang="zh-TW" altLang="en-US" smtClean="0"/>
              <a:pPr>
                <a:defRPr/>
              </a:pPr>
              <a:t>12</a:t>
            </a:fld>
            <a:endParaRPr lang="en-US" altLang="zh-TW"/>
          </a:p>
        </p:txBody>
      </p:sp>
      <p:cxnSp>
        <p:nvCxnSpPr>
          <p:cNvPr id="4" name="Connector: Elbow 3">
            <a:extLst>
              <a:ext uri="{FF2B5EF4-FFF2-40B4-BE49-F238E27FC236}">
                <a16:creationId xmlns:a16="http://schemas.microsoft.com/office/drawing/2014/main" id="{9FC0344F-DCAB-4FB7-9C7B-DEBEFE59B7AF}"/>
              </a:ext>
            </a:extLst>
          </p:cNvPr>
          <p:cNvCxnSpPr>
            <a:cxnSpLocks/>
            <a:stCxn id="54" idx="2"/>
          </p:cNvCxnSpPr>
          <p:nvPr/>
        </p:nvCxnSpPr>
        <p:spPr bwMode="auto">
          <a:xfrm rot="16200000" flipH="1">
            <a:off x="1704123" y="4112169"/>
            <a:ext cx="721040" cy="1568113"/>
          </a:xfrm>
          <a:prstGeom prst="bentConnector2">
            <a:avLst/>
          </a:prstGeom>
          <a:ln>
            <a:tailEnd type="triangle"/>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63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grpSp>
        <p:nvGrpSpPr>
          <p:cNvPr id="5" name="Group 4">
            <a:extLst>
              <a:ext uri="{FF2B5EF4-FFF2-40B4-BE49-F238E27FC236}">
                <a16:creationId xmlns:a16="http://schemas.microsoft.com/office/drawing/2014/main" id="{3F56BB4C-1E70-4609-89E3-BD6F5B6F3EED}"/>
              </a:ext>
            </a:extLst>
          </p:cNvPr>
          <p:cNvGrpSpPr/>
          <p:nvPr/>
        </p:nvGrpSpPr>
        <p:grpSpPr>
          <a:xfrm>
            <a:off x="676499" y="1514700"/>
            <a:ext cx="9292967" cy="4536504"/>
            <a:chOff x="120021" y="1556792"/>
            <a:chExt cx="10338751" cy="4536504"/>
          </a:xfrm>
        </p:grpSpPr>
        <p:cxnSp>
          <p:nvCxnSpPr>
            <p:cNvPr id="6" name="Gerade Verbindung 187">
              <a:extLst>
                <a:ext uri="{FF2B5EF4-FFF2-40B4-BE49-F238E27FC236}">
                  <a16:creationId xmlns:a16="http://schemas.microsoft.com/office/drawing/2014/main" id="{1C10A8BD-0226-4FD1-9B39-174DB78713D1}"/>
                </a:ext>
              </a:extLst>
            </p:cNvPr>
            <p:cNvCxnSpPr/>
            <p:nvPr/>
          </p:nvCxnSpPr>
          <p:spPr bwMode="auto">
            <a:xfrm>
              <a:off x="2537892" y="2996952"/>
              <a:ext cx="7920558" cy="0"/>
            </a:xfrm>
            <a:prstGeom prst="line">
              <a:avLst/>
            </a:prstGeom>
            <a:solidFill>
              <a:schemeClr val="bg1"/>
            </a:solidFill>
            <a:ln w="3175" cap="flat" cmpd="sng" algn="ctr">
              <a:solidFill>
                <a:schemeClr val="accent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188">
              <a:extLst>
                <a:ext uri="{FF2B5EF4-FFF2-40B4-BE49-F238E27FC236}">
                  <a16:creationId xmlns:a16="http://schemas.microsoft.com/office/drawing/2014/main" id="{5118DC75-5506-49C2-AAE9-B6A9529D4D78}"/>
                </a:ext>
              </a:extLst>
            </p:cNvPr>
            <p:cNvCxnSpPr/>
            <p:nvPr/>
          </p:nvCxnSpPr>
          <p:spPr bwMode="auto">
            <a:xfrm>
              <a:off x="2537892" y="4581128"/>
              <a:ext cx="7920558" cy="0"/>
            </a:xfrm>
            <a:prstGeom prst="line">
              <a:avLst/>
            </a:prstGeom>
            <a:solidFill>
              <a:schemeClr val="bg1"/>
            </a:solidFill>
            <a:ln w="3175" cap="flat" cmpd="sng" algn="ctr">
              <a:solidFill>
                <a:schemeClr val="accent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hteck 200">
              <a:extLst>
                <a:ext uri="{FF2B5EF4-FFF2-40B4-BE49-F238E27FC236}">
                  <a16:creationId xmlns:a16="http://schemas.microsoft.com/office/drawing/2014/main" id="{A300EB81-A4EF-4B4D-AA4C-534B99140A49}"/>
                </a:ext>
              </a:extLst>
            </p:cNvPr>
            <p:cNvSpPr/>
            <p:nvPr/>
          </p:nvSpPr>
          <p:spPr bwMode="auto">
            <a:xfrm>
              <a:off x="2536668" y="4725690"/>
              <a:ext cx="937327" cy="1295598"/>
            </a:xfrm>
            <a:prstGeom prst="rect">
              <a:avLst/>
            </a:prstGeom>
            <a:solidFill>
              <a:srgbClr val="00305C"/>
            </a:solidFill>
            <a:ln w="6350" cap="flat" cmpd="sng" algn="ctr">
              <a:noFill/>
              <a:prstDash val="solid"/>
              <a:round/>
              <a:headEnd type="none" w="med" len="med"/>
              <a:tailEnd type="none" w="med" len="med"/>
            </a:ln>
            <a:effectLst/>
            <a:extLst/>
          </p:spPr>
          <p:txBody>
            <a:bodyPr vert="horz" wrap="none" lIns="90000" tIns="82800" rIns="90000" bIns="82800" numCol="1" rtlCol="0" anchor="ctr" anchorCtr="0" compatLnSpc="1">
              <a:prstTxWarp prst="textNoShape">
                <a:avLst/>
              </a:prstTxWarp>
            </a:bodyPr>
            <a:lstStyle/>
            <a:p>
              <a:pPr algn="ctr">
                <a:lnSpc>
                  <a:spcPct val="110000"/>
                </a:lnSpc>
                <a:defRPr/>
              </a:pPr>
              <a:r>
                <a:rPr lang="en-GB" sz="1500" kern="0" dirty="0">
                  <a:solidFill>
                    <a:schemeClr val="bg1"/>
                  </a:solidFill>
                  <a:latin typeface="Calibri" panose="020F0502020204030204" pitchFamily="34" charset="0"/>
                  <a:cs typeface="Calibri" panose="020F0502020204030204" pitchFamily="34" charset="0"/>
                </a:rPr>
                <a:t>Cylinder</a:t>
              </a:r>
            </a:p>
          </p:txBody>
        </p:sp>
        <p:sp>
          <p:nvSpPr>
            <p:cNvPr id="9" name="Rechteck 151">
              <a:extLst>
                <a:ext uri="{FF2B5EF4-FFF2-40B4-BE49-F238E27FC236}">
                  <a16:creationId xmlns:a16="http://schemas.microsoft.com/office/drawing/2014/main" id="{B5501F04-07C1-4ADF-8466-199B0A0EF273}"/>
                </a:ext>
              </a:extLst>
            </p:cNvPr>
            <p:cNvSpPr/>
            <p:nvPr/>
          </p:nvSpPr>
          <p:spPr bwMode="auto">
            <a:xfrm>
              <a:off x="2536668" y="3141514"/>
              <a:ext cx="937327" cy="1295598"/>
            </a:xfrm>
            <a:prstGeom prst="rect">
              <a:avLst/>
            </a:prstGeom>
            <a:solidFill>
              <a:schemeClr val="accent6"/>
            </a:solidFill>
            <a:ln w="6350" cap="flat" cmpd="sng" algn="ctr">
              <a:noFill/>
              <a:prstDash val="solid"/>
              <a:round/>
              <a:headEnd type="none" w="med" len="med"/>
              <a:tailEnd type="none" w="med" len="med"/>
            </a:ln>
            <a:effectLst/>
            <a:extLst/>
          </p:spPr>
          <p:txBody>
            <a:bodyPr vert="horz" wrap="none" lIns="90000" tIns="82800" rIns="90000" bIns="82800" numCol="1" rtlCol="0" anchor="ctr" anchorCtr="0" compatLnSpc="1">
              <a:prstTxWarp prst="textNoShape">
                <a:avLst/>
              </a:prstTxWarp>
            </a:bodyPr>
            <a:lstStyle/>
            <a:p>
              <a:pPr algn="ctr">
                <a:lnSpc>
                  <a:spcPct val="110000"/>
                </a:lnSpc>
                <a:defRPr/>
              </a:pPr>
              <a:r>
                <a:rPr lang="en-GB" sz="1500" kern="0" dirty="0">
                  <a:latin typeface="Calibri" panose="020F0502020204030204" pitchFamily="34" charset="0"/>
                  <a:cs typeface="Calibri" panose="020F0502020204030204" pitchFamily="34" charset="0"/>
                </a:rPr>
                <a:t>Bulk</a:t>
              </a:r>
            </a:p>
            <a:p>
              <a:pPr algn="ctr">
                <a:lnSpc>
                  <a:spcPct val="110000"/>
                </a:lnSpc>
                <a:defRPr/>
              </a:pPr>
              <a:r>
                <a:rPr lang="en-GB" sz="1500" kern="0" dirty="0">
                  <a:latin typeface="Calibri" panose="020F0502020204030204" pitchFamily="34" charset="0"/>
                  <a:cs typeface="Calibri" panose="020F0502020204030204" pitchFamily="34" charset="0"/>
                </a:rPr>
                <a:t>/HC</a:t>
              </a:r>
              <a:br>
                <a:rPr lang="en-GB" sz="1500" kern="0" dirty="0">
                  <a:latin typeface="Calibri" panose="020F0502020204030204" pitchFamily="34" charset="0"/>
                  <a:cs typeface="Calibri" panose="020F0502020204030204" pitchFamily="34" charset="0"/>
                </a:rPr>
              </a:br>
              <a:endParaRPr lang="en-GB" sz="1500" b="1" kern="0" dirty="0">
                <a:latin typeface="Calibri" panose="020F0502020204030204" pitchFamily="34" charset="0"/>
                <a:cs typeface="Calibri" panose="020F0502020204030204" pitchFamily="34" charset="0"/>
              </a:endParaRPr>
            </a:p>
          </p:txBody>
        </p:sp>
        <p:sp>
          <p:nvSpPr>
            <p:cNvPr id="10" name="Freihandform 155">
              <a:extLst>
                <a:ext uri="{FF2B5EF4-FFF2-40B4-BE49-F238E27FC236}">
                  <a16:creationId xmlns:a16="http://schemas.microsoft.com/office/drawing/2014/main" id="{1F59557A-3D88-4A1D-BC9F-C6DDB3ED5A4B}"/>
                </a:ext>
              </a:extLst>
            </p:cNvPr>
            <p:cNvSpPr/>
            <p:nvPr/>
          </p:nvSpPr>
          <p:spPr bwMode="auto">
            <a:xfrm>
              <a:off x="4914156" y="5013176"/>
              <a:ext cx="2232248" cy="720080"/>
            </a:xfrm>
            <a:custGeom>
              <a:avLst/>
              <a:gdLst>
                <a:gd name="connsiteX0" fmla="*/ 1987062 w 1998785"/>
                <a:gd name="connsiteY0" fmla="*/ 0 h 709247"/>
                <a:gd name="connsiteX1" fmla="*/ 281354 w 1998785"/>
                <a:gd name="connsiteY1" fmla="*/ 0 h 709247"/>
                <a:gd name="connsiteX2" fmla="*/ 0 w 1998785"/>
                <a:gd name="connsiteY2" fmla="*/ 357554 h 709247"/>
                <a:gd name="connsiteX3" fmla="*/ 310662 w 1998785"/>
                <a:gd name="connsiteY3" fmla="*/ 709247 h 709247"/>
                <a:gd name="connsiteX4" fmla="*/ 1998785 w 1998785"/>
                <a:gd name="connsiteY4" fmla="*/ 709247 h 70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785" h="709247">
                  <a:moveTo>
                    <a:pt x="1987062" y="0"/>
                  </a:moveTo>
                  <a:lnTo>
                    <a:pt x="281354" y="0"/>
                  </a:lnTo>
                  <a:lnTo>
                    <a:pt x="0" y="357554"/>
                  </a:lnTo>
                  <a:lnTo>
                    <a:pt x="310662" y="709247"/>
                  </a:lnTo>
                  <a:lnTo>
                    <a:pt x="1998785" y="709247"/>
                  </a:lnTo>
                </a:path>
              </a:pathLst>
            </a:custGeom>
            <a:noFill/>
            <a:ln w="12700" cap="flat" cmpd="sng" algn="ctr">
              <a:solidFill>
                <a:schemeClr val="accent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82800" rIns="90000" bIns="46800" numCol="1" rtlCol="0" anchor="t" anchorCtr="0" compatLnSpc="1">
              <a:prstTxWarp prst="textNoShape">
                <a:avLst/>
              </a:prstTxWarp>
            </a:bodyPr>
            <a:lstStyle/>
            <a:p>
              <a:pPr fontAlgn="base">
                <a:lnSpc>
                  <a:spcPct val="110000"/>
                </a:lnSpc>
                <a:spcBef>
                  <a:spcPct val="0"/>
                </a:spcBef>
                <a:spcAft>
                  <a:spcPct val="0"/>
                </a:spcAft>
              </a:pPr>
              <a:endParaRPr lang="de-DE" sz="1400">
                <a:latin typeface="Calibri" panose="020F0502020204030204" pitchFamily="34" charset="0"/>
                <a:cs typeface="Calibri" panose="020F0502020204030204" pitchFamily="34" charset="0"/>
              </a:endParaRPr>
            </a:p>
          </p:txBody>
        </p:sp>
        <p:sp>
          <p:nvSpPr>
            <p:cNvPr id="11" name="Rechteck 156">
              <a:extLst>
                <a:ext uri="{FF2B5EF4-FFF2-40B4-BE49-F238E27FC236}">
                  <a16:creationId xmlns:a16="http://schemas.microsoft.com/office/drawing/2014/main" id="{961573C3-E6F1-414B-9AD8-23FB17A61E0E}"/>
                </a:ext>
              </a:extLst>
            </p:cNvPr>
            <p:cNvSpPr/>
            <p:nvPr/>
          </p:nvSpPr>
          <p:spPr bwMode="auto">
            <a:xfrm>
              <a:off x="2536797" y="1557338"/>
              <a:ext cx="937199" cy="1295598"/>
            </a:xfrm>
            <a:prstGeom prst="rect">
              <a:avLst/>
            </a:prstGeom>
            <a:solidFill>
              <a:schemeClr val="accent6">
                <a:lumMod val="60000"/>
                <a:lumOff val="40000"/>
              </a:schemeClr>
            </a:solidFill>
            <a:ln w="6350" cap="flat" cmpd="sng" algn="ctr">
              <a:noFill/>
              <a:prstDash val="solid"/>
              <a:round/>
              <a:headEnd type="none" w="med" len="med"/>
              <a:tailEnd type="none" w="med" len="med"/>
            </a:ln>
            <a:effectLst/>
            <a:extLst/>
          </p:spPr>
          <p:txBody>
            <a:bodyPr vert="horz" wrap="none" lIns="90000" tIns="82800" rIns="90000" bIns="82800" numCol="1" rtlCol="0" anchor="ctr" anchorCtr="0" compatLnSpc="1">
              <a:prstTxWarp prst="textNoShape">
                <a:avLst/>
              </a:prstTxWarp>
            </a:bodyPr>
            <a:lstStyle/>
            <a:p>
              <a:pPr algn="ctr" fontAlgn="base">
                <a:lnSpc>
                  <a:spcPct val="110000"/>
                </a:lnSpc>
                <a:spcBef>
                  <a:spcPct val="0"/>
                </a:spcBef>
                <a:spcAft>
                  <a:spcPct val="0"/>
                </a:spcAft>
              </a:pPr>
              <a:r>
                <a:rPr lang="en-GB" sz="1500" dirty="0">
                  <a:latin typeface="Calibri" panose="020F0502020204030204" pitchFamily="34" charset="0"/>
                  <a:cs typeface="Calibri" panose="020F0502020204030204" pitchFamily="34" charset="0"/>
                </a:rPr>
                <a:t>Tonnage </a:t>
              </a:r>
            </a:p>
            <a:p>
              <a:pPr algn="ctr" fontAlgn="base">
                <a:lnSpc>
                  <a:spcPct val="110000"/>
                </a:lnSpc>
                <a:spcBef>
                  <a:spcPct val="0"/>
                </a:spcBef>
                <a:spcAft>
                  <a:spcPct val="0"/>
                </a:spcAft>
              </a:pPr>
              <a:r>
                <a:rPr lang="en-GB" sz="1500" dirty="0">
                  <a:latin typeface="Calibri" panose="020F0502020204030204" pitchFamily="34" charset="0"/>
                  <a:cs typeface="Calibri" panose="020F0502020204030204" pitchFamily="34" charset="0"/>
                </a:rPr>
                <a:t>Or</a:t>
              </a:r>
            </a:p>
            <a:p>
              <a:pPr algn="ctr" fontAlgn="base">
                <a:lnSpc>
                  <a:spcPct val="110000"/>
                </a:lnSpc>
                <a:spcBef>
                  <a:spcPct val="0"/>
                </a:spcBef>
                <a:spcAft>
                  <a:spcPct val="0"/>
                </a:spcAft>
              </a:pPr>
              <a:r>
                <a:rPr lang="en-GB" sz="1500" dirty="0">
                  <a:latin typeface="Calibri" panose="020F0502020204030204" pitchFamily="34" charset="0"/>
                  <a:cs typeface="Calibri" panose="020F0502020204030204" pitchFamily="34" charset="0"/>
                </a:rPr>
                <a:t>On-site</a:t>
              </a:r>
            </a:p>
          </p:txBody>
        </p:sp>
        <p:pic>
          <p:nvPicPr>
            <p:cNvPr id="12" name="Picture 21">
              <a:extLst>
                <a:ext uri="{FF2B5EF4-FFF2-40B4-BE49-F238E27FC236}">
                  <a16:creationId xmlns:a16="http://schemas.microsoft.com/office/drawing/2014/main" id="{0B227FA7-8D32-453F-8B79-1D7C9581FFE1}"/>
                </a:ext>
              </a:extLst>
            </p:cNvPr>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7219799" y="4782416"/>
              <a:ext cx="933333" cy="446785"/>
            </a:xfrm>
            <a:prstGeom prst="rect">
              <a:avLst/>
            </a:prstGeom>
            <a:noFill/>
            <a:ln w="9525">
              <a:noFill/>
              <a:miter lim="800000"/>
              <a:headEnd/>
              <a:tailEnd/>
            </a:ln>
          </p:spPr>
        </p:pic>
        <p:pic>
          <p:nvPicPr>
            <p:cNvPr id="13" name="Picture 26">
              <a:extLst>
                <a:ext uri="{FF2B5EF4-FFF2-40B4-BE49-F238E27FC236}">
                  <a16:creationId xmlns:a16="http://schemas.microsoft.com/office/drawing/2014/main" id="{B4286310-5C89-49EB-9875-7B54594C883E}"/>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78253" y="5498708"/>
              <a:ext cx="697327" cy="325714"/>
            </a:xfrm>
            <a:prstGeom prst="rect">
              <a:avLst/>
            </a:prstGeom>
            <a:noFill/>
            <a:ln w="9525">
              <a:noFill/>
              <a:miter lim="800000"/>
              <a:headEnd/>
              <a:tailEnd/>
            </a:ln>
          </p:spPr>
        </p:pic>
        <p:pic>
          <p:nvPicPr>
            <p:cNvPr id="14" name="Picture 21">
              <a:extLst>
                <a:ext uri="{FF2B5EF4-FFF2-40B4-BE49-F238E27FC236}">
                  <a16:creationId xmlns:a16="http://schemas.microsoft.com/office/drawing/2014/main" id="{6A0491C3-DDC8-4B4C-A0BC-E3E9585EC7AB}"/>
                </a:ext>
              </a:extLst>
            </p:cNvPr>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7219799" y="5517233"/>
              <a:ext cx="933333" cy="446785"/>
            </a:xfrm>
            <a:prstGeom prst="rect">
              <a:avLst/>
            </a:prstGeom>
            <a:noFill/>
            <a:ln w="9525">
              <a:noFill/>
              <a:miter lim="800000"/>
              <a:headEnd/>
              <a:tailEnd/>
            </a:ln>
          </p:spPr>
        </p:pic>
        <p:pic>
          <p:nvPicPr>
            <p:cNvPr id="15" name="Picture 22">
              <a:extLst>
                <a:ext uri="{FF2B5EF4-FFF2-40B4-BE49-F238E27FC236}">
                  <a16:creationId xmlns:a16="http://schemas.microsoft.com/office/drawing/2014/main" id="{F4406750-6BAF-4F81-A1D2-EAC6084A1FD8}"/>
                </a:ext>
              </a:extLst>
            </p:cNvPr>
            <p:cNvPicPr>
              <a:picLocks noChangeArrowheads="1"/>
            </p:cNvPicPr>
            <p:nvPr/>
          </p:nvPicPr>
          <p:blipFill>
            <a:blip r:embed="rId4" cstate="print">
              <a:clrChange>
                <a:clrFrom>
                  <a:srgbClr val="FFFFFF"/>
                </a:clrFrom>
                <a:clrTo>
                  <a:srgbClr val="FFFFFF">
                    <a:alpha val="0"/>
                  </a:srgbClr>
                </a:clrTo>
              </a:clrChange>
            </a:blip>
            <a:srcRect/>
            <a:stretch>
              <a:fillRect/>
            </a:stretch>
          </p:blipFill>
          <p:spPr bwMode="gray">
            <a:xfrm>
              <a:off x="8946604" y="4730993"/>
              <a:ext cx="1512168" cy="1279202"/>
            </a:xfrm>
            <a:prstGeom prst="rect">
              <a:avLst/>
            </a:prstGeom>
            <a:noFill/>
            <a:ln w="9525">
              <a:noFill/>
              <a:miter lim="800000"/>
              <a:headEnd/>
              <a:tailEnd/>
            </a:ln>
          </p:spPr>
        </p:pic>
        <p:sp>
          <p:nvSpPr>
            <p:cNvPr id="16" name="Rectangle 2">
              <a:extLst>
                <a:ext uri="{FF2B5EF4-FFF2-40B4-BE49-F238E27FC236}">
                  <a16:creationId xmlns:a16="http://schemas.microsoft.com/office/drawing/2014/main" id="{7B1C413F-6152-4ACD-8079-89548A207E12}"/>
                </a:ext>
              </a:extLst>
            </p:cNvPr>
            <p:cNvSpPr/>
            <p:nvPr/>
          </p:nvSpPr>
          <p:spPr bwMode="auto">
            <a:xfrm>
              <a:off x="3742004" y="4916766"/>
              <a:ext cx="316705" cy="382070"/>
            </a:xfrm>
            <a:prstGeom prst="rect">
              <a:avLst/>
            </a:prstGeom>
            <a:solidFill>
              <a:schemeClr val="bg1"/>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82800" rIns="90000" bIns="82800" numCol="1" rtlCol="0" anchor="t" anchorCtr="0" compatLnSpc="1">
              <a:prstTxWarp prst="textNoShape">
                <a:avLst/>
              </a:prstTxWarp>
            </a:bodyPr>
            <a:lstStyle/>
            <a:p>
              <a:pPr marL="266700" indent="-266700" fontAlgn="base">
                <a:lnSpc>
                  <a:spcPct val="110000"/>
                </a:lnSpc>
                <a:spcBef>
                  <a:spcPct val="0"/>
                </a:spcBef>
                <a:spcAft>
                  <a:spcPct val="0"/>
                </a:spcAft>
                <a:buFont typeface="LindeDaxPowerPoint" pitchFamily="34" charset="0"/>
                <a:buChar char="—"/>
              </a:pPr>
              <a:endParaRPr lang="de-DE" sz="1400" dirty="0" err="1">
                <a:latin typeface="Calibri" panose="020F0502020204030204" pitchFamily="34" charset="0"/>
                <a:cs typeface="Calibri" panose="020F0502020204030204" pitchFamily="34" charset="0"/>
              </a:endParaRPr>
            </a:p>
          </p:txBody>
        </p:sp>
        <p:sp>
          <p:nvSpPr>
            <p:cNvPr id="17" name="Rechteck 164">
              <a:extLst>
                <a:ext uri="{FF2B5EF4-FFF2-40B4-BE49-F238E27FC236}">
                  <a16:creationId xmlns:a16="http://schemas.microsoft.com/office/drawing/2014/main" id="{64DC960B-1A07-4F86-9663-DF8432051598}"/>
                </a:ext>
              </a:extLst>
            </p:cNvPr>
            <p:cNvSpPr/>
            <p:nvPr/>
          </p:nvSpPr>
          <p:spPr bwMode="auto">
            <a:xfrm>
              <a:off x="3744945" y="5805264"/>
              <a:ext cx="1080120" cy="288032"/>
            </a:xfrm>
            <a:prstGeom prst="rect">
              <a:avLst/>
            </a:prstGeom>
            <a:noFill/>
            <a:ln w="6350" cap="flat" cmpd="sng" algn="ctr">
              <a:noFill/>
              <a:prstDash val="solid"/>
              <a:round/>
              <a:headEnd type="none" w="med" len="med"/>
              <a:tailEnd type="none" w="med" len="med"/>
            </a:ln>
            <a:effectLst/>
            <a:extLst/>
          </p:spPr>
          <p:txBody>
            <a:bodyPr vert="horz" wrap="none" lIns="90000" tIns="82800" rIns="90000" bIns="82800" numCol="1" rtlCol="0" anchor="t" anchorCtr="0" compatLnSpc="1">
              <a:prstTxWarp prst="textNoShape">
                <a:avLst/>
              </a:prstTxWarp>
            </a:bodyPr>
            <a:lstStyle/>
            <a:p>
              <a:pPr algn="ctr" fontAlgn="base">
                <a:lnSpc>
                  <a:spcPct val="110000"/>
                </a:lnSpc>
                <a:spcBef>
                  <a:spcPct val="0"/>
                </a:spcBef>
                <a:spcAft>
                  <a:spcPct val="0"/>
                </a:spcAft>
              </a:pPr>
              <a:r>
                <a:rPr lang="en-GB" sz="1500" dirty="0">
                  <a:latin typeface="Calibri" panose="020F0502020204030204" pitchFamily="34" charset="0"/>
                  <a:cs typeface="Calibri" panose="020F0502020204030204" pitchFamily="34" charset="0"/>
                </a:rPr>
                <a:t>Filling sites</a:t>
              </a:r>
            </a:p>
          </p:txBody>
        </p:sp>
        <p:sp>
          <p:nvSpPr>
            <p:cNvPr id="18" name="Rechteck 165">
              <a:extLst>
                <a:ext uri="{FF2B5EF4-FFF2-40B4-BE49-F238E27FC236}">
                  <a16:creationId xmlns:a16="http://schemas.microsoft.com/office/drawing/2014/main" id="{BDFA1655-E805-41A2-AD45-C6D4CDAC9F7A}"/>
                </a:ext>
              </a:extLst>
            </p:cNvPr>
            <p:cNvSpPr/>
            <p:nvPr/>
          </p:nvSpPr>
          <p:spPr bwMode="auto">
            <a:xfrm>
              <a:off x="7146404" y="5157192"/>
              <a:ext cx="1080120" cy="360040"/>
            </a:xfrm>
            <a:prstGeom prst="rect">
              <a:avLst/>
            </a:prstGeom>
            <a:noFill/>
            <a:ln w="6350" cap="flat" cmpd="sng" algn="ctr">
              <a:noFill/>
              <a:prstDash val="solid"/>
              <a:round/>
              <a:headEnd type="none" w="med" len="med"/>
              <a:tailEnd type="none" w="med" len="med"/>
            </a:ln>
            <a:effectLst/>
            <a:extLst/>
          </p:spPr>
          <p:txBody>
            <a:bodyPr vert="horz" wrap="none" lIns="90000" tIns="82800" rIns="90000" bIns="82800" numCol="1" rtlCol="0" anchor="ctr" anchorCtr="0" compatLnSpc="1">
              <a:prstTxWarp prst="textNoShape">
                <a:avLst/>
              </a:prstTxWarp>
            </a:bodyPr>
            <a:lstStyle/>
            <a:p>
              <a:pPr algn="ctr" fontAlgn="base">
                <a:lnSpc>
                  <a:spcPct val="110000"/>
                </a:lnSpc>
                <a:spcBef>
                  <a:spcPct val="0"/>
                </a:spcBef>
                <a:spcAft>
                  <a:spcPct val="0"/>
                </a:spcAft>
              </a:pPr>
              <a:r>
                <a:rPr lang="en-GB" sz="1500" dirty="0">
                  <a:latin typeface="Calibri" panose="020F0502020204030204" pitchFamily="34" charset="0"/>
                  <a:cs typeface="Calibri" panose="020F0502020204030204" pitchFamily="34" charset="0"/>
                </a:rPr>
                <a:t>Filling sites</a:t>
              </a:r>
            </a:p>
          </p:txBody>
        </p:sp>
        <p:sp>
          <p:nvSpPr>
            <p:cNvPr id="19" name="Rechteck 166">
              <a:extLst>
                <a:ext uri="{FF2B5EF4-FFF2-40B4-BE49-F238E27FC236}">
                  <a16:creationId xmlns:a16="http://schemas.microsoft.com/office/drawing/2014/main" id="{48B5A8AF-D9AE-4D90-9E2D-69628B55E88A}"/>
                </a:ext>
              </a:extLst>
            </p:cNvPr>
            <p:cNvSpPr/>
            <p:nvPr/>
          </p:nvSpPr>
          <p:spPr bwMode="auto">
            <a:xfrm>
              <a:off x="5562228" y="5805264"/>
              <a:ext cx="1080120" cy="288032"/>
            </a:xfrm>
            <a:prstGeom prst="rect">
              <a:avLst/>
            </a:prstGeom>
            <a:noFill/>
            <a:ln w="6350" cap="flat" cmpd="sng" algn="ctr">
              <a:noFill/>
              <a:prstDash val="solid"/>
              <a:round/>
              <a:headEnd type="none" w="med" len="med"/>
              <a:tailEnd type="none" w="med" len="med"/>
            </a:ln>
            <a:effectLst/>
            <a:extLst/>
          </p:spPr>
          <p:txBody>
            <a:bodyPr vert="horz" wrap="none" lIns="90000" tIns="82800" rIns="90000" bIns="82800" numCol="1" rtlCol="0" anchor="t" anchorCtr="0" compatLnSpc="1">
              <a:prstTxWarp prst="textNoShape">
                <a:avLst/>
              </a:prstTxWarp>
            </a:bodyPr>
            <a:lstStyle/>
            <a:p>
              <a:pPr algn="ctr" fontAlgn="base">
                <a:lnSpc>
                  <a:spcPct val="110000"/>
                </a:lnSpc>
                <a:spcBef>
                  <a:spcPct val="0"/>
                </a:spcBef>
                <a:spcAft>
                  <a:spcPct val="0"/>
                </a:spcAft>
              </a:pPr>
              <a:r>
                <a:rPr lang="en-GB" sz="1500" dirty="0">
                  <a:latin typeface="Calibri" panose="020F0502020204030204" pitchFamily="34" charset="0"/>
                  <a:cs typeface="Calibri" panose="020F0502020204030204" pitchFamily="34" charset="0"/>
                </a:rPr>
                <a:t>Retailer</a:t>
              </a:r>
            </a:p>
          </p:txBody>
        </p:sp>
        <p:cxnSp>
          <p:nvCxnSpPr>
            <p:cNvPr id="20" name="Gerade Verbindung mit Pfeil 167">
              <a:extLst>
                <a:ext uri="{FF2B5EF4-FFF2-40B4-BE49-F238E27FC236}">
                  <a16:creationId xmlns:a16="http://schemas.microsoft.com/office/drawing/2014/main" id="{217E60BE-0848-4D0C-875C-6E9212998A0E}"/>
                </a:ext>
              </a:extLst>
            </p:cNvPr>
            <p:cNvCxnSpPr/>
            <p:nvPr/>
          </p:nvCxnSpPr>
          <p:spPr bwMode="auto">
            <a:xfrm>
              <a:off x="8226524" y="5013176"/>
              <a:ext cx="576064" cy="0"/>
            </a:xfrm>
            <a:prstGeom prst="straightConnector1">
              <a:avLst/>
            </a:prstGeom>
            <a:noFill/>
            <a:ln w="1270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mit Pfeil 168">
              <a:extLst>
                <a:ext uri="{FF2B5EF4-FFF2-40B4-BE49-F238E27FC236}">
                  <a16:creationId xmlns:a16="http://schemas.microsoft.com/office/drawing/2014/main" id="{6667E477-B192-43DD-9971-47EE15F592ED}"/>
                </a:ext>
              </a:extLst>
            </p:cNvPr>
            <p:cNvCxnSpPr/>
            <p:nvPr/>
          </p:nvCxnSpPr>
          <p:spPr bwMode="auto">
            <a:xfrm>
              <a:off x="8226524" y="5733256"/>
              <a:ext cx="576064" cy="0"/>
            </a:xfrm>
            <a:prstGeom prst="straightConnector1">
              <a:avLst/>
            </a:prstGeom>
            <a:noFill/>
            <a:ln w="1270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43">
              <a:extLst>
                <a:ext uri="{FF2B5EF4-FFF2-40B4-BE49-F238E27FC236}">
                  <a16:creationId xmlns:a16="http://schemas.microsoft.com/office/drawing/2014/main" id="{BCDF3DC1-9838-4799-BA92-8011E3F05BB9}"/>
                </a:ext>
              </a:extLst>
            </p:cNvPr>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gray">
            <a:xfrm>
              <a:off x="3727862" y="3622646"/>
              <a:ext cx="1114286" cy="333334"/>
            </a:xfrm>
            <a:prstGeom prst="rect">
              <a:avLst/>
            </a:prstGeom>
            <a:noFill/>
            <a:ln w="9525">
              <a:noFill/>
              <a:miter lim="800000"/>
              <a:headEnd/>
              <a:tailEnd/>
            </a:ln>
          </p:spPr>
        </p:pic>
        <p:pic>
          <p:nvPicPr>
            <p:cNvPr id="23" name="Picture 43">
              <a:extLst>
                <a:ext uri="{FF2B5EF4-FFF2-40B4-BE49-F238E27FC236}">
                  <a16:creationId xmlns:a16="http://schemas.microsoft.com/office/drawing/2014/main" id="{0EF6D8E9-30F5-4C1A-B524-81B318B1D466}"/>
                </a:ext>
              </a:extLst>
            </p:cNvPr>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gray">
            <a:xfrm>
              <a:off x="6464166" y="3622646"/>
              <a:ext cx="1114286" cy="333334"/>
            </a:xfrm>
            <a:prstGeom prst="rect">
              <a:avLst/>
            </a:prstGeom>
            <a:noFill/>
            <a:ln w="9525">
              <a:noFill/>
              <a:miter lim="800000"/>
              <a:headEnd/>
              <a:tailEnd/>
            </a:ln>
          </p:spPr>
        </p:pic>
        <p:sp>
          <p:nvSpPr>
            <p:cNvPr id="24" name="Rechteck 172">
              <a:extLst>
                <a:ext uri="{FF2B5EF4-FFF2-40B4-BE49-F238E27FC236}">
                  <a16:creationId xmlns:a16="http://schemas.microsoft.com/office/drawing/2014/main" id="{D0E4AD2B-D4E0-4A23-91D2-D6F20C80D0F9}"/>
                </a:ext>
              </a:extLst>
            </p:cNvPr>
            <p:cNvSpPr/>
            <p:nvPr/>
          </p:nvSpPr>
          <p:spPr bwMode="auto">
            <a:xfrm>
              <a:off x="6481249" y="3933056"/>
              <a:ext cx="1080120" cy="504056"/>
            </a:xfrm>
            <a:prstGeom prst="rect">
              <a:avLst/>
            </a:prstGeom>
            <a:noFill/>
            <a:ln w="6350" cap="flat" cmpd="sng" algn="ctr">
              <a:noFill/>
              <a:prstDash val="solid"/>
              <a:round/>
              <a:headEnd type="none" w="med" len="med"/>
              <a:tailEnd type="none" w="med" len="med"/>
            </a:ln>
            <a:effectLst/>
            <a:extLst/>
          </p:spPr>
          <p:txBody>
            <a:bodyPr vert="horz" wrap="none" lIns="90000" tIns="82800" rIns="90000" bIns="82800" numCol="1" rtlCol="0" anchor="t" anchorCtr="0" compatLnSpc="1">
              <a:prstTxWarp prst="textNoShape">
                <a:avLst/>
              </a:prstTxWarp>
            </a:bodyPr>
            <a:lstStyle/>
            <a:p>
              <a:pPr algn="ctr" fontAlgn="base">
                <a:lnSpc>
                  <a:spcPct val="110000"/>
                </a:lnSpc>
                <a:spcBef>
                  <a:spcPct val="0"/>
                </a:spcBef>
                <a:spcAft>
                  <a:spcPct val="0"/>
                </a:spcAft>
              </a:pPr>
              <a:r>
                <a:rPr lang="en-GB" sz="1500" dirty="0">
                  <a:latin typeface="Calibri" panose="020F0502020204030204" pitchFamily="34" charset="0"/>
                  <a:cs typeface="Calibri" panose="020F0502020204030204" pitchFamily="34" charset="0"/>
                </a:rPr>
                <a:t>Transport of </a:t>
              </a:r>
              <a:br>
                <a:rPr lang="en-GB" sz="1500" dirty="0">
                  <a:latin typeface="Calibri" panose="020F0502020204030204" pitchFamily="34" charset="0"/>
                  <a:cs typeface="Calibri" panose="020F0502020204030204" pitchFamily="34" charset="0"/>
                </a:rPr>
              </a:br>
              <a:r>
                <a:rPr lang="en-GB" sz="1500" dirty="0">
                  <a:latin typeface="Calibri" panose="020F0502020204030204" pitchFamily="34" charset="0"/>
                  <a:cs typeface="Calibri" panose="020F0502020204030204" pitchFamily="34" charset="0"/>
                </a:rPr>
                <a:t>liquefied gas</a:t>
              </a:r>
            </a:p>
          </p:txBody>
        </p:sp>
        <p:pic>
          <p:nvPicPr>
            <p:cNvPr id="25" name="Picture 24">
              <a:extLst>
                <a:ext uri="{FF2B5EF4-FFF2-40B4-BE49-F238E27FC236}">
                  <a16:creationId xmlns:a16="http://schemas.microsoft.com/office/drawing/2014/main" id="{5B7534E6-1B0E-4E2D-A03A-9300667B1370}"/>
                </a:ext>
              </a:extLst>
            </p:cNvPr>
            <p:cNvPicPr>
              <a:picLocks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9515620" y="2035076"/>
              <a:ext cx="799136" cy="889869"/>
            </a:xfrm>
            <a:prstGeom prst="rect">
              <a:avLst/>
            </a:prstGeom>
            <a:noFill/>
            <a:ln w="9525">
              <a:noFill/>
              <a:miter lim="800000"/>
              <a:headEnd/>
              <a:tailEnd/>
            </a:ln>
          </p:spPr>
        </p:pic>
        <p:pic>
          <p:nvPicPr>
            <p:cNvPr id="26" name="Grafik 175" descr="fabrik_frei.png">
              <a:extLst>
                <a:ext uri="{FF2B5EF4-FFF2-40B4-BE49-F238E27FC236}">
                  <a16:creationId xmlns:a16="http://schemas.microsoft.com/office/drawing/2014/main" id="{0CA97972-A473-40DB-B34D-E3BD9711A41D}"/>
                </a:ext>
              </a:extLst>
            </p:cNvPr>
            <p:cNvPicPr>
              <a:picLocks noChangeAspect="1"/>
            </p:cNvPicPr>
            <p:nvPr/>
          </p:nvPicPr>
          <p:blipFill>
            <a:blip r:embed="rId7" cstate="email">
              <a:lum bright="-20000"/>
              <a:extLst>
                <a:ext uri="{28A0092B-C50C-407E-A947-70E740481C1C}">
                  <a14:useLocalDpi xmlns:a14="http://schemas.microsoft.com/office/drawing/2010/main"/>
                </a:ext>
              </a:extLst>
            </a:blip>
            <a:stretch>
              <a:fillRect/>
            </a:stretch>
          </p:blipFill>
          <p:spPr>
            <a:xfrm>
              <a:off x="8802588" y="1557338"/>
              <a:ext cx="1053872" cy="510738"/>
            </a:xfrm>
            <a:prstGeom prst="rect">
              <a:avLst/>
            </a:prstGeom>
          </p:spPr>
        </p:pic>
        <p:pic>
          <p:nvPicPr>
            <p:cNvPr id="27" name="Picture 17">
              <a:extLst>
                <a:ext uri="{FF2B5EF4-FFF2-40B4-BE49-F238E27FC236}">
                  <a16:creationId xmlns:a16="http://schemas.microsoft.com/office/drawing/2014/main" id="{4D99C590-CC62-4B60-8317-B1341D5A562B}"/>
                </a:ext>
              </a:extLst>
            </p:cNvPr>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gray">
            <a:xfrm>
              <a:off x="6588251" y="2042254"/>
              <a:ext cx="756266" cy="594659"/>
            </a:xfrm>
            <a:prstGeom prst="rect">
              <a:avLst/>
            </a:prstGeom>
            <a:noFill/>
            <a:ln w="9525">
              <a:noFill/>
              <a:miter lim="800000"/>
              <a:headEnd/>
              <a:tailEnd/>
            </a:ln>
          </p:spPr>
        </p:pic>
        <p:sp>
          <p:nvSpPr>
            <p:cNvPr id="28" name="Rechteck 177">
              <a:extLst>
                <a:ext uri="{FF2B5EF4-FFF2-40B4-BE49-F238E27FC236}">
                  <a16:creationId xmlns:a16="http://schemas.microsoft.com/office/drawing/2014/main" id="{C21F7BFB-E7A9-4058-B69D-2BFA9C33A181}"/>
                </a:ext>
              </a:extLst>
            </p:cNvPr>
            <p:cNvSpPr/>
            <p:nvPr/>
          </p:nvSpPr>
          <p:spPr bwMode="auto">
            <a:xfrm>
              <a:off x="6426324" y="2564904"/>
              <a:ext cx="1080120" cy="288032"/>
            </a:xfrm>
            <a:prstGeom prst="rect">
              <a:avLst/>
            </a:prstGeom>
            <a:noFill/>
            <a:ln w="6350" cap="flat" cmpd="sng" algn="ctr">
              <a:noFill/>
              <a:prstDash val="solid"/>
              <a:round/>
              <a:headEnd type="none" w="med" len="med"/>
              <a:tailEnd type="none" w="med" len="med"/>
            </a:ln>
            <a:effectLst/>
            <a:extLst/>
          </p:spPr>
          <p:txBody>
            <a:bodyPr vert="horz" wrap="none" lIns="90000" tIns="82800" rIns="90000" bIns="82800" numCol="1" rtlCol="0" anchor="t" anchorCtr="0" compatLnSpc="1">
              <a:prstTxWarp prst="textNoShape">
                <a:avLst/>
              </a:prstTxWarp>
            </a:bodyPr>
            <a:lstStyle/>
            <a:p>
              <a:pPr algn="ctr" fontAlgn="base">
                <a:lnSpc>
                  <a:spcPct val="110000"/>
                </a:lnSpc>
                <a:spcBef>
                  <a:spcPct val="0"/>
                </a:spcBef>
                <a:spcAft>
                  <a:spcPct val="0"/>
                </a:spcAft>
              </a:pPr>
              <a:r>
                <a:rPr lang="en-GB" sz="1500" dirty="0">
                  <a:latin typeface="Calibri" panose="020F0502020204030204" pitchFamily="34" charset="0"/>
                  <a:cs typeface="Calibri" panose="020F0502020204030204" pitchFamily="34" charset="0"/>
                </a:rPr>
                <a:t>On-site supply</a:t>
              </a:r>
            </a:p>
          </p:txBody>
        </p:sp>
        <p:cxnSp>
          <p:nvCxnSpPr>
            <p:cNvPr id="29" name="Gerade Verbindung mit Pfeil 178">
              <a:extLst>
                <a:ext uri="{FF2B5EF4-FFF2-40B4-BE49-F238E27FC236}">
                  <a16:creationId xmlns:a16="http://schemas.microsoft.com/office/drawing/2014/main" id="{DD4C8253-EE5B-444D-8407-EBAFAF6E90B6}"/>
                </a:ext>
              </a:extLst>
            </p:cNvPr>
            <p:cNvCxnSpPr>
              <a:cxnSpLocks/>
            </p:cNvCxnSpPr>
            <p:nvPr/>
          </p:nvCxnSpPr>
          <p:spPr bwMode="auto">
            <a:xfrm>
              <a:off x="3603602" y="1844824"/>
              <a:ext cx="5126979" cy="0"/>
            </a:xfrm>
            <a:prstGeom prst="straightConnector1">
              <a:avLst/>
            </a:prstGeom>
            <a:noFill/>
            <a:ln w="1270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hteck 179">
              <a:extLst>
                <a:ext uri="{FF2B5EF4-FFF2-40B4-BE49-F238E27FC236}">
                  <a16:creationId xmlns:a16="http://schemas.microsoft.com/office/drawing/2014/main" id="{C9753071-18FF-4341-B158-AABDAB385B45}"/>
                </a:ext>
              </a:extLst>
            </p:cNvPr>
            <p:cNvSpPr/>
            <p:nvPr/>
          </p:nvSpPr>
          <p:spPr bwMode="auto">
            <a:xfrm>
              <a:off x="6282308" y="1556792"/>
              <a:ext cx="1368152" cy="288032"/>
            </a:xfrm>
            <a:prstGeom prst="rect">
              <a:avLst/>
            </a:prstGeom>
            <a:noFill/>
            <a:ln w="6350" cap="flat" cmpd="sng" algn="ctr">
              <a:noFill/>
              <a:prstDash val="solid"/>
              <a:round/>
              <a:headEnd type="none" w="med" len="med"/>
              <a:tailEnd type="none" w="med" len="med"/>
            </a:ln>
            <a:effectLst/>
            <a:extLst/>
          </p:spPr>
          <p:txBody>
            <a:bodyPr vert="horz" wrap="none" lIns="90000" tIns="82800" rIns="90000" bIns="82800" numCol="1" rtlCol="0" anchor="b" anchorCtr="0" compatLnSpc="1">
              <a:prstTxWarp prst="textNoShape">
                <a:avLst/>
              </a:prstTxWarp>
            </a:bodyPr>
            <a:lstStyle/>
            <a:p>
              <a:pPr algn="ctr" fontAlgn="base">
                <a:lnSpc>
                  <a:spcPct val="110000"/>
                </a:lnSpc>
                <a:spcBef>
                  <a:spcPct val="0"/>
                </a:spcBef>
                <a:spcAft>
                  <a:spcPct val="0"/>
                </a:spcAft>
              </a:pPr>
              <a:r>
                <a:rPr lang="en-GB" sz="1500" dirty="0">
                  <a:latin typeface="Calibri" panose="020F0502020204030204" pitchFamily="34" charset="0"/>
                  <a:cs typeface="Calibri" panose="020F0502020204030204" pitchFamily="34" charset="0"/>
                </a:rPr>
                <a:t>Pipeline</a:t>
              </a:r>
            </a:p>
          </p:txBody>
        </p:sp>
        <p:cxnSp>
          <p:nvCxnSpPr>
            <p:cNvPr id="31" name="Gerade Verbindung mit Pfeil 180">
              <a:extLst>
                <a:ext uri="{FF2B5EF4-FFF2-40B4-BE49-F238E27FC236}">
                  <a16:creationId xmlns:a16="http://schemas.microsoft.com/office/drawing/2014/main" id="{79FD273C-0345-40B3-BD6C-FAE406559BED}"/>
                </a:ext>
              </a:extLst>
            </p:cNvPr>
            <p:cNvCxnSpPr/>
            <p:nvPr/>
          </p:nvCxnSpPr>
          <p:spPr bwMode="auto">
            <a:xfrm>
              <a:off x="7434436" y="2420888"/>
              <a:ext cx="1944216" cy="0"/>
            </a:xfrm>
            <a:prstGeom prst="straightConnector1">
              <a:avLst/>
            </a:prstGeom>
            <a:noFill/>
            <a:ln w="1270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hteck 181">
              <a:extLst>
                <a:ext uri="{FF2B5EF4-FFF2-40B4-BE49-F238E27FC236}">
                  <a16:creationId xmlns:a16="http://schemas.microsoft.com/office/drawing/2014/main" id="{E1A5FBB7-DA48-4410-BB3A-4575E156891B}"/>
                </a:ext>
              </a:extLst>
            </p:cNvPr>
            <p:cNvSpPr/>
            <p:nvPr/>
          </p:nvSpPr>
          <p:spPr bwMode="auto">
            <a:xfrm>
              <a:off x="7434436" y="2132856"/>
              <a:ext cx="1944216" cy="288032"/>
            </a:xfrm>
            <a:prstGeom prst="rect">
              <a:avLst/>
            </a:prstGeom>
            <a:noFill/>
            <a:ln w="6350" cap="flat" cmpd="sng" algn="ctr">
              <a:noFill/>
              <a:prstDash val="solid"/>
              <a:round/>
              <a:headEnd type="none" w="med" len="med"/>
              <a:tailEnd type="none" w="med" len="med"/>
            </a:ln>
            <a:effectLst/>
            <a:extLst/>
          </p:spPr>
          <p:txBody>
            <a:bodyPr vert="horz" wrap="none" lIns="90000" tIns="82800" rIns="90000" bIns="82800" numCol="1" rtlCol="0" anchor="b" anchorCtr="0" compatLnSpc="1">
              <a:prstTxWarp prst="textNoShape">
                <a:avLst/>
              </a:prstTxWarp>
            </a:bodyPr>
            <a:lstStyle/>
            <a:p>
              <a:pPr algn="ctr" fontAlgn="base">
                <a:lnSpc>
                  <a:spcPct val="110000"/>
                </a:lnSpc>
                <a:spcBef>
                  <a:spcPct val="0"/>
                </a:spcBef>
                <a:spcAft>
                  <a:spcPct val="0"/>
                </a:spcAft>
              </a:pPr>
              <a:r>
                <a:rPr lang="en-GB" sz="1500" dirty="0">
                  <a:latin typeface="Calibri" panose="020F0502020204030204" pitchFamily="34" charset="0"/>
                  <a:cs typeface="Calibri" panose="020F0502020204030204" pitchFamily="34" charset="0"/>
                </a:rPr>
                <a:t>Pipeline</a:t>
              </a:r>
            </a:p>
          </p:txBody>
        </p:sp>
        <p:cxnSp>
          <p:nvCxnSpPr>
            <p:cNvPr id="33" name="Gerade Verbindung mit Pfeil 183">
              <a:extLst>
                <a:ext uri="{FF2B5EF4-FFF2-40B4-BE49-F238E27FC236}">
                  <a16:creationId xmlns:a16="http://schemas.microsoft.com/office/drawing/2014/main" id="{D3822B75-C5E6-4E41-BF99-47674B32B65F}"/>
                </a:ext>
              </a:extLst>
            </p:cNvPr>
            <p:cNvCxnSpPr/>
            <p:nvPr/>
          </p:nvCxnSpPr>
          <p:spPr bwMode="auto">
            <a:xfrm>
              <a:off x="7650460" y="3789040"/>
              <a:ext cx="1584176" cy="0"/>
            </a:xfrm>
            <a:prstGeom prst="straightConnector1">
              <a:avLst/>
            </a:prstGeom>
            <a:noFill/>
            <a:ln w="1270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Ellipse 189">
              <a:extLst>
                <a:ext uri="{FF2B5EF4-FFF2-40B4-BE49-F238E27FC236}">
                  <a16:creationId xmlns:a16="http://schemas.microsoft.com/office/drawing/2014/main" id="{BD4F6E58-8DCA-4546-8742-688205F136E9}"/>
                </a:ext>
              </a:extLst>
            </p:cNvPr>
            <p:cNvSpPr/>
            <p:nvPr/>
          </p:nvSpPr>
          <p:spPr bwMode="auto">
            <a:xfrm>
              <a:off x="2825924" y="2780928"/>
              <a:ext cx="432048" cy="432048"/>
            </a:xfrm>
            <a:prstGeom prst="ellipse">
              <a:avLst/>
            </a:prstGeom>
            <a:solidFill>
              <a:schemeClr val="bg1"/>
            </a:solidFill>
            <a:ln w="635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82800" rIns="90000" bIns="82800" numCol="1" rtlCol="0" anchor="t" anchorCtr="0" compatLnSpc="1">
              <a:prstTxWarp prst="textNoShape">
                <a:avLst/>
              </a:prstTxWarp>
            </a:bodyPr>
            <a:lstStyle/>
            <a:p>
              <a:pPr marL="266700" indent="-266700" fontAlgn="base">
                <a:lnSpc>
                  <a:spcPct val="110000"/>
                </a:lnSpc>
                <a:spcBef>
                  <a:spcPct val="0"/>
                </a:spcBef>
                <a:spcAft>
                  <a:spcPct val="0"/>
                </a:spcAft>
                <a:buFont typeface="LindeDaxPowerPoint" pitchFamily="34" charset="0"/>
                <a:buChar char="—"/>
              </a:pPr>
              <a:endParaRPr lang="de-DE" sz="1400" dirty="0" err="1">
                <a:latin typeface="Calibri" panose="020F0502020204030204" pitchFamily="34" charset="0"/>
                <a:cs typeface="Calibri" panose="020F0502020204030204" pitchFamily="34" charset="0"/>
              </a:endParaRPr>
            </a:p>
          </p:txBody>
        </p:sp>
        <p:sp>
          <p:nvSpPr>
            <p:cNvPr id="35" name="Ellipse 190">
              <a:extLst>
                <a:ext uri="{FF2B5EF4-FFF2-40B4-BE49-F238E27FC236}">
                  <a16:creationId xmlns:a16="http://schemas.microsoft.com/office/drawing/2014/main" id="{B21F98F6-885A-4D9C-A625-A04AE9D5A0E1}"/>
                </a:ext>
              </a:extLst>
            </p:cNvPr>
            <p:cNvSpPr/>
            <p:nvPr/>
          </p:nvSpPr>
          <p:spPr bwMode="auto">
            <a:xfrm>
              <a:off x="2897932" y="2852936"/>
              <a:ext cx="288032" cy="288032"/>
            </a:xfrm>
            <a:prstGeom prst="ellipse">
              <a:avLst/>
            </a:prstGeom>
            <a:noFill/>
            <a:ln w="9525" cap="flat" cmpd="sng" algn="ctr">
              <a:solidFill>
                <a:schemeClr val="accent6"/>
              </a:solidFill>
              <a:prstDash val="solid"/>
              <a:round/>
              <a:headEnd type="none" w="med" len="med"/>
              <a:tailEnd type="none" w="med" len="med"/>
            </a:ln>
            <a:effectLst/>
            <a:extLst/>
          </p:spPr>
          <p:txBody>
            <a:bodyPr vert="horz" wrap="none" lIns="90000" tIns="82800" rIns="90000" bIns="82800" numCol="1" rtlCol="0" anchor="ctr" anchorCtr="0" compatLnSpc="1">
              <a:prstTxWarp prst="textNoShape">
                <a:avLst/>
              </a:prstTxWarp>
            </a:bodyPr>
            <a:lstStyle/>
            <a:p>
              <a:pPr algn="ctr" fontAlgn="base">
                <a:lnSpc>
                  <a:spcPct val="110000"/>
                </a:lnSpc>
                <a:spcBef>
                  <a:spcPct val="0"/>
                </a:spcBef>
                <a:spcAft>
                  <a:spcPct val="0"/>
                </a:spcAft>
              </a:pPr>
              <a:endParaRPr lang="de-DE" sz="1400" dirty="0">
                <a:latin typeface="Calibri" panose="020F0502020204030204" pitchFamily="34" charset="0"/>
                <a:cs typeface="Calibri" panose="020F0502020204030204" pitchFamily="34" charset="0"/>
              </a:endParaRPr>
            </a:p>
          </p:txBody>
        </p:sp>
        <p:sp>
          <p:nvSpPr>
            <p:cNvPr id="36" name="Ellipse 191">
              <a:extLst>
                <a:ext uri="{FF2B5EF4-FFF2-40B4-BE49-F238E27FC236}">
                  <a16:creationId xmlns:a16="http://schemas.microsoft.com/office/drawing/2014/main" id="{6CC42084-F1B4-4F4F-9A9A-F00DCE4C34A9}"/>
                </a:ext>
              </a:extLst>
            </p:cNvPr>
            <p:cNvSpPr/>
            <p:nvPr/>
          </p:nvSpPr>
          <p:spPr bwMode="auto">
            <a:xfrm>
              <a:off x="2825924" y="4365104"/>
              <a:ext cx="432048" cy="432048"/>
            </a:xfrm>
            <a:prstGeom prst="ellipse">
              <a:avLst/>
            </a:prstGeom>
            <a:solidFill>
              <a:schemeClr val="bg1"/>
            </a:solidFill>
            <a:ln w="635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82800" rIns="90000" bIns="82800" numCol="1" rtlCol="0" anchor="t" anchorCtr="0" compatLnSpc="1">
              <a:prstTxWarp prst="textNoShape">
                <a:avLst/>
              </a:prstTxWarp>
            </a:bodyPr>
            <a:lstStyle/>
            <a:p>
              <a:pPr marL="266700" indent="-266700" fontAlgn="base">
                <a:lnSpc>
                  <a:spcPct val="110000"/>
                </a:lnSpc>
                <a:spcBef>
                  <a:spcPct val="0"/>
                </a:spcBef>
                <a:spcAft>
                  <a:spcPct val="0"/>
                </a:spcAft>
                <a:buFont typeface="LindeDaxPowerPoint" pitchFamily="34" charset="0"/>
                <a:buChar char="—"/>
              </a:pPr>
              <a:endParaRPr lang="de-DE" sz="1400" dirty="0" err="1">
                <a:latin typeface="Calibri" panose="020F0502020204030204" pitchFamily="34" charset="0"/>
                <a:cs typeface="Calibri" panose="020F0502020204030204" pitchFamily="34" charset="0"/>
              </a:endParaRPr>
            </a:p>
          </p:txBody>
        </p:sp>
        <p:sp>
          <p:nvSpPr>
            <p:cNvPr id="37" name="Ellipse 192">
              <a:extLst>
                <a:ext uri="{FF2B5EF4-FFF2-40B4-BE49-F238E27FC236}">
                  <a16:creationId xmlns:a16="http://schemas.microsoft.com/office/drawing/2014/main" id="{53D92BA7-3474-4322-96C4-F635930FB823}"/>
                </a:ext>
              </a:extLst>
            </p:cNvPr>
            <p:cNvSpPr/>
            <p:nvPr/>
          </p:nvSpPr>
          <p:spPr bwMode="auto">
            <a:xfrm>
              <a:off x="2897932" y="4437112"/>
              <a:ext cx="288032" cy="288032"/>
            </a:xfrm>
            <a:prstGeom prst="ellipse">
              <a:avLst/>
            </a:prstGeom>
            <a:noFill/>
            <a:ln w="9525" cap="flat" cmpd="sng" algn="ctr">
              <a:solidFill>
                <a:schemeClr val="accent6"/>
              </a:solidFill>
              <a:prstDash val="solid"/>
              <a:round/>
              <a:headEnd type="none" w="med" len="med"/>
              <a:tailEnd type="none" w="med" len="med"/>
            </a:ln>
            <a:effectLst/>
            <a:extLst/>
          </p:spPr>
          <p:txBody>
            <a:bodyPr vert="horz" wrap="none" lIns="90000" tIns="82800" rIns="90000" bIns="82800" numCol="1" rtlCol="0" anchor="ctr" anchorCtr="0" compatLnSpc="1">
              <a:prstTxWarp prst="textNoShape">
                <a:avLst/>
              </a:prstTxWarp>
            </a:bodyPr>
            <a:lstStyle/>
            <a:p>
              <a:pPr algn="ctr" fontAlgn="base">
                <a:lnSpc>
                  <a:spcPct val="110000"/>
                </a:lnSpc>
                <a:spcBef>
                  <a:spcPct val="0"/>
                </a:spcBef>
                <a:spcAft>
                  <a:spcPct val="0"/>
                </a:spcAft>
              </a:pPr>
              <a:endParaRPr lang="de-DE" sz="1400" dirty="0">
                <a:latin typeface="Calibri" panose="020F0502020204030204" pitchFamily="34" charset="0"/>
                <a:cs typeface="Calibri" panose="020F0502020204030204" pitchFamily="34" charset="0"/>
              </a:endParaRPr>
            </a:p>
          </p:txBody>
        </p:sp>
        <p:grpSp>
          <p:nvGrpSpPr>
            <p:cNvPr id="38" name="Gruppieren 193">
              <a:extLst>
                <a:ext uri="{FF2B5EF4-FFF2-40B4-BE49-F238E27FC236}">
                  <a16:creationId xmlns:a16="http://schemas.microsoft.com/office/drawing/2014/main" id="{C303C40E-B626-4F25-AC22-484FDE9E1A43}"/>
                </a:ext>
              </a:extLst>
            </p:cNvPr>
            <p:cNvGrpSpPr/>
            <p:nvPr/>
          </p:nvGrpSpPr>
          <p:grpSpPr>
            <a:xfrm>
              <a:off x="2966647" y="2924944"/>
              <a:ext cx="144016" cy="144016"/>
              <a:chOff x="2345049" y="2420888"/>
              <a:chExt cx="216024" cy="216024"/>
            </a:xfrm>
          </p:grpSpPr>
          <p:cxnSp>
            <p:nvCxnSpPr>
              <p:cNvPr id="51" name="Gerade Verbindung 194">
                <a:extLst>
                  <a:ext uri="{FF2B5EF4-FFF2-40B4-BE49-F238E27FC236}">
                    <a16:creationId xmlns:a16="http://schemas.microsoft.com/office/drawing/2014/main" id="{E80947DF-D885-48DA-8392-7BA899CC235A}"/>
                  </a:ext>
                </a:extLst>
              </p:cNvPr>
              <p:cNvCxnSpPr/>
              <p:nvPr/>
            </p:nvCxnSpPr>
            <p:spPr bwMode="auto">
              <a:xfrm>
                <a:off x="2458357" y="2420888"/>
                <a:ext cx="0" cy="216024"/>
              </a:xfrm>
              <a:prstGeom prst="line">
                <a:avLst/>
              </a:prstGeom>
              <a:solidFill>
                <a:schemeClr val="bg1"/>
              </a:solidFill>
              <a:ln w="19050" cap="flat" cmpd="sng" algn="ctr">
                <a:solidFill>
                  <a:schemeClr val="accent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 Verbindung 195">
                <a:extLst>
                  <a:ext uri="{FF2B5EF4-FFF2-40B4-BE49-F238E27FC236}">
                    <a16:creationId xmlns:a16="http://schemas.microsoft.com/office/drawing/2014/main" id="{75083BA2-201F-4388-A840-77F5C3145D04}"/>
                  </a:ext>
                </a:extLst>
              </p:cNvPr>
              <p:cNvCxnSpPr/>
              <p:nvPr/>
            </p:nvCxnSpPr>
            <p:spPr bwMode="auto">
              <a:xfrm rot="16200000">
                <a:off x="2453061" y="2420890"/>
                <a:ext cx="0" cy="216024"/>
              </a:xfrm>
              <a:prstGeom prst="line">
                <a:avLst/>
              </a:prstGeom>
              <a:solidFill>
                <a:schemeClr val="bg1"/>
              </a:solidFill>
              <a:ln w="19050" cap="flat" cmpd="sng" algn="ctr">
                <a:solidFill>
                  <a:schemeClr val="accent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uppieren 196">
              <a:extLst>
                <a:ext uri="{FF2B5EF4-FFF2-40B4-BE49-F238E27FC236}">
                  <a16:creationId xmlns:a16="http://schemas.microsoft.com/office/drawing/2014/main" id="{78A82822-FF5A-45B9-911E-B3116A92C34B}"/>
                </a:ext>
              </a:extLst>
            </p:cNvPr>
            <p:cNvGrpSpPr/>
            <p:nvPr/>
          </p:nvGrpSpPr>
          <p:grpSpPr>
            <a:xfrm>
              <a:off x="2963116" y="4509120"/>
              <a:ext cx="144016" cy="144016"/>
              <a:chOff x="2339752" y="2420888"/>
              <a:chExt cx="216024" cy="216024"/>
            </a:xfrm>
          </p:grpSpPr>
          <p:cxnSp>
            <p:nvCxnSpPr>
              <p:cNvPr id="49" name="Gerade Verbindung 197">
                <a:extLst>
                  <a:ext uri="{FF2B5EF4-FFF2-40B4-BE49-F238E27FC236}">
                    <a16:creationId xmlns:a16="http://schemas.microsoft.com/office/drawing/2014/main" id="{3109AA11-ACB4-4C25-8E14-7E7E4A38E3E9}"/>
                  </a:ext>
                </a:extLst>
              </p:cNvPr>
              <p:cNvCxnSpPr/>
              <p:nvPr/>
            </p:nvCxnSpPr>
            <p:spPr bwMode="auto">
              <a:xfrm>
                <a:off x="2447764" y="2420888"/>
                <a:ext cx="0" cy="216024"/>
              </a:xfrm>
              <a:prstGeom prst="line">
                <a:avLst/>
              </a:prstGeom>
              <a:solidFill>
                <a:schemeClr val="bg1"/>
              </a:solidFill>
              <a:ln w="19050" cap="flat" cmpd="sng" algn="ctr">
                <a:solidFill>
                  <a:schemeClr val="accent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 Verbindung 198">
                <a:extLst>
                  <a:ext uri="{FF2B5EF4-FFF2-40B4-BE49-F238E27FC236}">
                    <a16:creationId xmlns:a16="http://schemas.microsoft.com/office/drawing/2014/main" id="{80C870C9-2794-4713-9BF5-3D87ACF8BB30}"/>
                  </a:ext>
                </a:extLst>
              </p:cNvPr>
              <p:cNvCxnSpPr/>
              <p:nvPr/>
            </p:nvCxnSpPr>
            <p:spPr bwMode="auto">
              <a:xfrm rot="16200000">
                <a:off x="2447764" y="2420889"/>
                <a:ext cx="0" cy="216024"/>
              </a:xfrm>
              <a:prstGeom prst="line">
                <a:avLst/>
              </a:prstGeom>
              <a:solidFill>
                <a:schemeClr val="bg1"/>
              </a:solidFill>
              <a:ln w="19050" cap="flat" cmpd="sng" algn="ctr">
                <a:solidFill>
                  <a:schemeClr val="accent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 name="Group 39">
              <a:extLst>
                <a:ext uri="{FF2B5EF4-FFF2-40B4-BE49-F238E27FC236}">
                  <a16:creationId xmlns:a16="http://schemas.microsoft.com/office/drawing/2014/main" id="{8CE298A8-543F-4EBD-B78C-8DC455D87619}"/>
                </a:ext>
              </a:extLst>
            </p:cNvPr>
            <p:cNvGrpSpPr/>
            <p:nvPr/>
          </p:nvGrpSpPr>
          <p:grpSpPr>
            <a:xfrm>
              <a:off x="9368882" y="3140968"/>
              <a:ext cx="667612" cy="1296144"/>
              <a:chOff x="7730582" y="3140968"/>
              <a:chExt cx="667612" cy="1296144"/>
            </a:xfrm>
          </p:grpSpPr>
          <p:pic>
            <p:nvPicPr>
              <p:cNvPr id="47" name="Picture 23">
                <a:extLst>
                  <a:ext uri="{FF2B5EF4-FFF2-40B4-BE49-F238E27FC236}">
                    <a16:creationId xmlns:a16="http://schemas.microsoft.com/office/drawing/2014/main" id="{E4454424-81CF-49A1-81B7-97E97C3063BE}"/>
                  </a:ext>
                </a:extLst>
              </p:cNvPr>
              <p:cNvPicPr>
                <a:picLocks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7730582" y="3140968"/>
                <a:ext cx="667612" cy="1296144"/>
              </a:xfrm>
              <a:prstGeom prst="rect">
                <a:avLst/>
              </a:prstGeom>
              <a:noFill/>
              <a:ln w="9525">
                <a:noFill/>
                <a:miter lim="800000"/>
                <a:headEnd/>
                <a:tailEnd/>
              </a:ln>
            </p:spPr>
          </p:pic>
          <p:pic>
            <p:nvPicPr>
              <p:cNvPr id="48" name="Picture 47">
                <a:extLst>
                  <a:ext uri="{FF2B5EF4-FFF2-40B4-BE49-F238E27FC236}">
                    <a16:creationId xmlns:a16="http://schemas.microsoft.com/office/drawing/2014/main" id="{2E6241B9-C782-41FD-A803-88C386000C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14" t="24143" r="660" b="25571"/>
              <a:stretch/>
            </p:blipFill>
            <p:spPr>
              <a:xfrm>
                <a:off x="7757368" y="3356993"/>
                <a:ext cx="367179" cy="265108"/>
              </a:xfrm>
              <a:prstGeom prst="rect">
                <a:avLst/>
              </a:prstGeom>
            </p:spPr>
          </p:pic>
        </p:grpSp>
        <p:pic>
          <p:nvPicPr>
            <p:cNvPr id="41" name="Picture 40">
              <a:extLst>
                <a:ext uri="{FF2B5EF4-FFF2-40B4-BE49-F238E27FC236}">
                  <a16:creationId xmlns:a16="http://schemas.microsoft.com/office/drawing/2014/main" id="{42BD41AD-A215-47DC-8588-50B1AA38B5D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14" t="24143" r="660" b="25571"/>
            <a:stretch/>
          </p:blipFill>
          <p:spPr>
            <a:xfrm>
              <a:off x="6564437" y="3662583"/>
              <a:ext cx="630161" cy="149728"/>
            </a:xfrm>
            <a:prstGeom prst="rect">
              <a:avLst/>
            </a:prstGeom>
          </p:spPr>
        </p:pic>
        <p:pic>
          <p:nvPicPr>
            <p:cNvPr id="42" name="Picture 41">
              <a:extLst>
                <a:ext uri="{FF2B5EF4-FFF2-40B4-BE49-F238E27FC236}">
                  <a16:creationId xmlns:a16="http://schemas.microsoft.com/office/drawing/2014/main" id="{E0D9F890-E96B-4EB0-ACDA-CCD46726D18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14" t="24143" r="660" b="25571"/>
            <a:stretch/>
          </p:blipFill>
          <p:spPr>
            <a:xfrm>
              <a:off x="3835305" y="3658876"/>
              <a:ext cx="630161" cy="149728"/>
            </a:xfrm>
            <a:prstGeom prst="rect">
              <a:avLst/>
            </a:prstGeom>
          </p:spPr>
        </p:pic>
        <p:pic>
          <p:nvPicPr>
            <p:cNvPr id="43" name="Picture 42">
              <a:extLst>
                <a:ext uri="{FF2B5EF4-FFF2-40B4-BE49-F238E27FC236}">
                  <a16:creationId xmlns:a16="http://schemas.microsoft.com/office/drawing/2014/main" id="{752F21DD-422F-4DFE-8D0E-96081356F05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14" t="24143" r="660" b="25571"/>
            <a:stretch/>
          </p:blipFill>
          <p:spPr>
            <a:xfrm>
              <a:off x="6617198" y="2150055"/>
              <a:ext cx="166859" cy="149728"/>
            </a:xfrm>
            <a:prstGeom prst="rect">
              <a:avLst/>
            </a:prstGeom>
          </p:spPr>
        </p:pic>
        <p:pic>
          <p:nvPicPr>
            <p:cNvPr id="44" name="Picture 43">
              <a:extLst>
                <a:ext uri="{FF2B5EF4-FFF2-40B4-BE49-F238E27FC236}">
                  <a16:creationId xmlns:a16="http://schemas.microsoft.com/office/drawing/2014/main" id="{0F885FC4-D682-433E-BBDF-6532E25504D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14" t="24143" r="660" b="25571"/>
            <a:stretch/>
          </p:blipFill>
          <p:spPr>
            <a:xfrm>
              <a:off x="6891095" y="2146133"/>
              <a:ext cx="166859" cy="149728"/>
            </a:xfrm>
            <a:prstGeom prst="rect">
              <a:avLst/>
            </a:prstGeom>
          </p:spPr>
        </p:pic>
        <p:pic>
          <p:nvPicPr>
            <p:cNvPr id="45" name="Picture 44">
              <a:extLst>
                <a:ext uri="{FF2B5EF4-FFF2-40B4-BE49-F238E27FC236}">
                  <a16:creationId xmlns:a16="http://schemas.microsoft.com/office/drawing/2014/main" id="{04CCD568-1758-4764-9F56-E4DF597EE2D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14" t="24143" r="660" b="25571"/>
            <a:stretch/>
          </p:blipFill>
          <p:spPr>
            <a:xfrm>
              <a:off x="7109210" y="2146133"/>
              <a:ext cx="166859" cy="149728"/>
            </a:xfrm>
            <a:prstGeom prst="rect">
              <a:avLst/>
            </a:prstGeom>
          </p:spPr>
        </p:pic>
        <p:sp>
          <p:nvSpPr>
            <p:cNvPr id="46" name="Rechteck 182">
              <a:extLst>
                <a:ext uri="{FF2B5EF4-FFF2-40B4-BE49-F238E27FC236}">
                  <a16:creationId xmlns:a16="http://schemas.microsoft.com/office/drawing/2014/main" id="{279FC5CB-A260-45B4-B648-D6E7AADA6501}"/>
                </a:ext>
              </a:extLst>
            </p:cNvPr>
            <p:cNvSpPr/>
            <p:nvPr/>
          </p:nvSpPr>
          <p:spPr bwMode="auto">
            <a:xfrm>
              <a:off x="120021" y="4495928"/>
              <a:ext cx="2047809" cy="432048"/>
            </a:xfrm>
            <a:prstGeom prst="rect">
              <a:avLst/>
            </a:prstGeom>
            <a:solidFill>
              <a:schemeClr val="bg1"/>
            </a:solidFill>
            <a:ln w="6350" cap="flat" cmpd="sng" algn="ctr">
              <a:noFill/>
              <a:prstDash val="solid"/>
              <a:round/>
              <a:headEnd type="none" w="med" len="med"/>
              <a:tailEnd type="none" w="med" len="med"/>
            </a:ln>
            <a:effectLst/>
            <a:extLst/>
          </p:spPr>
          <p:txBody>
            <a:bodyPr vert="horz" wrap="none" lIns="90000" tIns="82800" rIns="90000" bIns="82800" numCol="1" rtlCol="0" anchor="t" anchorCtr="0" compatLnSpc="1">
              <a:prstTxWarp prst="textNoShape">
                <a:avLst/>
              </a:prstTxWarp>
            </a:bodyPr>
            <a:lstStyle/>
            <a:p>
              <a:pPr fontAlgn="base">
                <a:lnSpc>
                  <a:spcPct val="110000"/>
                </a:lnSpc>
                <a:spcBef>
                  <a:spcPct val="0"/>
                </a:spcBef>
                <a:spcAft>
                  <a:spcPct val="0"/>
                </a:spcAft>
              </a:pPr>
              <a:r>
                <a:rPr lang="en-GB" sz="1600" b="1" dirty="0">
                  <a:latin typeface="Calibri" panose="020F0502020204030204" pitchFamily="34" charset="0"/>
                  <a:cs typeface="Calibri" panose="020F0502020204030204" pitchFamily="34" charset="0"/>
                </a:rPr>
                <a:t>ASU</a:t>
              </a:r>
              <a:endParaRPr lang="en-GB" sz="1400" b="1" dirty="0">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9C0B9CE4-3EE4-4377-BCE9-932D49F3CD2E}"/>
              </a:ext>
            </a:extLst>
          </p:cNvPr>
          <p:cNvGrpSpPr/>
          <p:nvPr/>
        </p:nvGrpSpPr>
        <p:grpSpPr>
          <a:xfrm>
            <a:off x="676499" y="2969936"/>
            <a:ext cx="1208176" cy="1565770"/>
            <a:chOff x="151664" y="2683162"/>
            <a:chExt cx="1208176" cy="1565770"/>
          </a:xfrm>
        </p:grpSpPr>
        <p:pic>
          <p:nvPicPr>
            <p:cNvPr id="54" name="Picture 67">
              <a:extLst>
                <a:ext uri="{FF2B5EF4-FFF2-40B4-BE49-F238E27FC236}">
                  <a16:creationId xmlns:a16="http://schemas.microsoft.com/office/drawing/2014/main" id="{49A76DF5-5341-44AB-905F-98FFC49CCF3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51664" y="2683162"/>
              <a:ext cx="1208176" cy="1565770"/>
            </a:xfrm>
            <a:prstGeom prst="rect">
              <a:avLst/>
            </a:prstGeom>
            <a:noFill/>
            <a:ln w="9525">
              <a:noFill/>
              <a:miter lim="800000"/>
              <a:headEnd/>
              <a:tailEnd/>
            </a:ln>
          </p:spPr>
        </p:pic>
        <p:pic>
          <p:nvPicPr>
            <p:cNvPr id="55" name="Picture 54">
              <a:extLst>
                <a:ext uri="{FF2B5EF4-FFF2-40B4-BE49-F238E27FC236}">
                  <a16:creationId xmlns:a16="http://schemas.microsoft.com/office/drawing/2014/main" id="{831FBD61-113F-400A-9FF6-A474352CF7C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14" t="24143" r="660" b="25571"/>
            <a:stretch/>
          </p:blipFill>
          <p:spPr>
            <a:xfrm>
              <a:off x="1025419" y="2850687"/>
              <a:ext cx="159413" cy="149728"/>
            </a:xfrm>
            <a:prstGeom prst="rect">
              <a:avLst/>
            </a:prstGeom>
          </p:spPr>
        </p:pic>
        <p:pic>
          <p:nvPicPr>
            <p:cNvPr id="56" name="Picture 55">
              <a:extLst>
                <a:ext uri="{FF2B5EF4-FFF2-40B4-BE49-F238E27FC236}">
                  <a16:creationId xmlns:a16="http://schemas.microsoft.com/office/drawing/2014/main" id="{4D7BB42C-E921-4EF5-9025-FCB6B7B6271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14" t="24143" r="660" b="25571"/>
            <a:stretch/>
          </p:blipFill>
          <p:spPr>
            <a:xfrm>
              <a:off x="188084" y="3616784"/>
              <a:ext cx="159413" cy="149728"/>
            </a:xfrm>
            <a:prstGeom prst="rect">
              <a:avLst/>
            </a:prstGeom>
          </p:spPr>
        </p:pic>
      </p:grpSp>
      <p:cxnSp>
        <p:nvCxnSpPr>
          <p:cNvPr id="57" name="Gerade Verbindung mit Pfeil 183">
            <a:extLst>
              <a:ext uri="{FF2B5EF4-FFF2-40B4-BE49-F238E27FC236}">
                <a16:creationId xmlns:a16="http://schemas.microsoft.com/office/drawing/2014/main" id="{C44B3230-C25F-4252-BCED-D686DF2D4AAD}"/>
              </a:ext>
            </a:extLst>
          </p:cNvPr>
          <p:cNvCxnSpPr>
            <a:cxnSpLocks/>
          </p:cNvCxnSpPr>
          <p:nvPr/>
        </p:nvCxnSpPr>
        <p:spPr bwMode="auto">
          <a:xfrm flipV="1">
            <a:off x="5214642" y="3746948"/>
            <a:ext cx="1242092" cy="19564"/>
          </a:xfrm>
          <a:prstGeom prst="straightConnector1">
            <a:avLst/>
          </a:prstGeom>
          <a:noFill/>
          <a:ln w="1270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8" name="Picture 57">
            <a:extLst>
              <a:ext uri="{FF2B5EF4-FFF2-40B4-BE49-F238E27FC236}">
                <a16:creationId xmlns:a16="http://schemas.microsoft.com/office/drawing/2014/main" id="{CA106A34-4C1D-48CD-B39A-87C990469045}"/>
              </a:ext>
            </a:extLst>
          </p:cNvPr>
          <p:cNvPicPr>
            <a:picLocks noChangeAspect="1"/>
          </p:cNvPicPr>
          <p:nvPr/>
        </p:nvPicPr>
        <p:blipFill>
          <a:blip r:embed="rId14"/>
          <a:stretch>
            <a:fillRect/>
          </a:stretch>
        </p:blipFill>
        <p:spPr>
          <a:xfrm>
            <a:off x="3828772" y="4799990"/>
            <a:ext cx="1133475" cy="1009650"/>
          </a:xfrm>
          <a:prstGeom prst="rect">
            <a:avLst/>
          </a:prstGeom>
        </p:spPr>
      </p:pic>
      <p:cxnSp>
        <p:nvCxnSpPr>
          <p:cNvPr id="59" name="Connector: Elbow 58">
            <a:extLst>
              <a:ext uri="{FF2B5EF4-FFF2-40B4-BE49-F238E27FC236}">
                <a16:creationId xmlns:a16="http://schemas.microsoft.com/office/drawing/2014/main" id="{4C8AB0CB-3F76-477E-B02D-4CA445E85BF1}"/>
              </a:ext>
            </a:extLst>
          </p:cNvPr>
          <p:cNvCxnSpPr>
            <a:cxnSpLocks/>
            <a:stCxn id="54" idx="0"/>
            <a:endCxn id="11" idx="1"/>
          </p:cNvCxnSpPr>
          <p:nvPr/>
        </p:nvCxnSpPr>
        <p:spPr bwMode="auto">
          <a:xfrm rot="5400000" flipH="1" flipV="1">
            <a:off x="1661255" y="1782378"/>
            <a:ext cx="806891" cy="1568227"/>
          </a:xfrm>
          <a:prstGeom prst="bentConnector2">
            <a:avLst/>
          </a:prstGeom>
          <a:ln>
            <a:tailEnd type="triangle"/>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63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60" name="Straight Arrow Connector 59">
            <a:extLst>
              <a:ext uri="{FF2B5EF4-FFF2-40B4-BE49-F238E27FC236}">
                <a16:creationId xmlns:a16="http://schemas.microsoft.com/office/drawing/2014/main" id="{357CFABD-8D0A-492E-8721-8E38F5422AFE}"/>
              </a:ext>
            </a:extLst>
          </p:cNvPr>
          <p:cNvCxnSpPr>
            <a:cxnSpLocks/>
            <a:stCxn id="54" idx="3"/>
            <a:endCxn id="9" idx="1"/>
          </p:cNvCxnSpPr>
          <p:nvPr/>
        </p:nvCxnSpPr>
        <p:spPr bwMode="auto">
          <a:xfrm flipV="1">
            <a:off x="1884675" y="3747221"/>
            <a:ext cx="964023" cy="5600"/>
          </a:xfrm>
          <a:prstGeom prst="straightConnector1">
            <a:avLst/>
          </a:prstGeom>
          <a:ln>
            <a:tailEnd type="triangle"/>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63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0">
            <a:schemeClr val="accent6"/>
          </a:fillRef>
          <a:effectRef idx="0">
            <a:schemeClr val="accent6"/>
          </a:effectRef>
          <a:fontRef idx="minor">
            <a:schemeClr val="tx1"/>
          </a:fontRef>
        </p:style>
      </p:cxnSp>
      <p:cxnSp>
        <p:nvCxnSpPr>
          <p:cNvPr id="61" name="Gerade Verbindung mit Pfeil 180">
            <a:extLst>
              <a:ext uri="{FF2B5EF4-FFF2-40B4-BE49-F238E27FC236}">
                <a16:creationId xmlns:a16="http://schemas.microsoft.com/office/drawing/2014/main" id="{F263D64E-BC49-4238-BDFC-67457D767449}"/>
              </a:ext>
            </a:extLst>
          </p:cNvPr>
          <p:cNvCxnSpPr>
            <a:cxnSpLocks/>
          </p:cNvCxnSpPr>
          <p:nvPr/>
        </p:nvCxnSpPr>
        <p:spPr bwMode="auto">
          <a:xfrm>
            <a:off x="3830032" y="2378796"/>
            <a:ext cx="2560320" cy="0"/>
          </a:xfrm>
          <a:prstGeom prst="straightConnector1">
            <a:avLst/>
          </a:prstGeom>
          <a:noFill/>
          <a:ln w="12700" cap="flat" cmpd="sng" algn="ctr">
            <a:solidFill>
              <a:schemeClr val="accent5"/>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Rechteck 179">
            <a:extLst>
              <a:ext uri="{FF2B5EF4-FFF2-40B4-BE49-F238E27FC236}">
                <a16:creationId xmlns:a16="http://schemas.microsoft.com/office/drawing/2014/main" id="{F6F984D7-21A0-4BE4-A719-2539CB6E60B0}"/>
              </a:ext>
            </a:extLst>
          </p:cNvPr>
          <p:cNvSpPr/>
          <p:nvPr/>
        </p:nvSpPr>
        <p:spPr bwMode="auto">
          <a:xfrm>
            <a:off x="9911410" y="2261894"/>
            <a:ext cx="1256487" cy="288032"/>
          </a:xfrm>
          <a:prstGeom prst="rect">
            <a:avLst/>
          </a:prstGeom>
          <a:noFill/>
          <a:ln w="6350" cap="flat" cmpd="sng" algn="ctr">
            <a:noFill/>
            <a:prstDash val="solid"/>
            <a:round/>
            <a:headEnd type="none" w="med" len="med"/>
            <a:tailEnd type="none" w="med" len="med"/>
          </a:ln>
          <a:effectLst/>
          <a:extLst/>
        </p:spPr>
        <p:txBody>
          <a:bodyPr vert="horz" wrap="none" lIns="90000" tIns="82800" rIns="90000" bIns="82800" numCol="1" rtlCol="0" anchor="b" anchorCtr="0" compatLnSpc="1">
            <a:prstTxWarp prst="textNoShape">
              <a:avLst/>
            </a:prstTxWarp>
          </a:bodyPr>
          <a:lstStyle/>
          <a:p>
            <a:pPr fontAlgn="base">
              <a:lnSpc>
                <a:spcPct val="110000"/>
              </a:lnSpc>
              <a:spcBef>
                <a:spcPct val="0"/>
              </a:spcBef>
              <a:spcAft>
                <a:spcPct val="0"/>
              </a:spcAft>
            </a:pPr>
            <a:endParaRPr lang="en-GB" sz="1400" dirty="0">
              <a:latin typeface="Calibri" panose="020F0502020204030204" pitchFamily="34" charset="0"/>
              <a:cs typeface="Calibri" panose="020F0502020204030204" pitchFamily="34" charset="0"/>
            </a:endParaRPr>
          </a:p>
          <a:p>
            <a:pPr marL="285750" indent="-285750" fontAlgn="base">
              <a:lnSpc>
                <a:spcPct val="110000"/>
              </a:lnSpc>
              <a:spcBef>
                <a:spcPct val="0"/>
              </a:spcBef>
              <a:spcAft>
                <a:spcPct val="0"/>
              </a:spcAft>
              <a:buFont typeface="Arial" panose="020B0604020202020204" pitchFamily="34" charset="0"/>
              <a:buChar char="•"/>
            </a:pPr>
            <a:r>
              <a:rPr lang="en-GB" sz="1500" dirty="0">
                <a:latin typeface="Calibri" panose="020F0502020204030204" pitchFamily="34" charset="0"/>
                <a:cs typeface="Calibri" panose="020F0502020204030204" pitchFamily="34" charset="0"/>
              </a:rPr>
              <a:t>Lotte PPTA</a:t>
            </a:r>
          </a:p>
          <a:p>
            <a:pPr marL="285750" indent="-285750" fontAlgn="base">
              <a:lnSpc>
                <a:spcPct val="110000"/>
              </a:lnSpc>
              <a:spcBef>
                <a:spcPct val="0"/>
              </a:spcBef>
              <a:spcAft>
                <a:spcPct val="0"/>
              </a:spcAft>
              <a:buFont typeface="Arial" panose="020B0604020202020204" pitchFamily="34" charset="0"/>
              <a:buChar char="•"/>
            </a:pPr>
            <a:r>
              <a:rPr lang="en-GB" sz="1500" dirty="0">
                <a:latin typeface="Calibri" panose="020F0502020204030204" pitchFamily="34" charset="0"/>
                <a:cs typeface="Calibri" panose="020F0502020204030204" pitchFamily="34" charset="0"/>
              </a:rPr>
              <a:t>PARCO</a:t>
            </a:r>
          </a:p>
        </p:txBody>
      </p:sp>
      <p:sp>
        <p:nvSpPr>
          <p:cNvPr id="63" name="Rechteck 179">
            <a:extLst>
              <a:ext uri="{FF2B5EF4-FFF2-40B4-BE49-F238E27FC236}">
                <a16:creationId xmlns:a16="http://schemas.microsoft.com/office/drawing/2014/main" id="{6C64AD99-92B3-41DF-A54D-76632DDE4D9D}"/>
              </a:ext>
            </a:extLst>
          </p:cNvPr>
          <p:cNvSpPr/>
          <p:nvPr/>
        </p:nvSpPr>
        <p:spPr bwMode="auto">
          <a:xfrm>
            <a:off x="9906791" y="4193733"/>
            <a:ext cx="1256487" cy="288032"/>
          </a:xfrm>
          <a:prstGeom prst="rect">
            <a:avLst/>
          </a:prstGeom>
          <a:noFill/>
          <a:ln w="6350" cap="flat" cmpd="sng" algn="ctr">
            <a:noFill/>
            <a:prstDash val="solid"/>
            <a:round/>
            <a:headEnd type="none" w="med" len="med"/>
            <a:tailEnd type="none" w="med" len="med"/>
          </a:ln>
          <a:effectLst/>
          <a:extLst/>
        </p:spPr>
        <p:txBody>
          <a:bodyPr vert="horz" wrap="none" lIns="90000" tIns="82800" rIns="90000" bIns="82800" numCol="1" rtlCol="0" anchor="b" anchorCtr="0" compatLnSpc="1">
            <a:prstTxWarp prst="textNoShape">
              <a:avLst/>
            </a:prstTxWarp>
          </a:bodyPr>
          <a:lstStyle/>
          <a:p>
            <a:pPr marL="285750" indent="-285750" fontAlgn="base">
              <a:lnSpc>
                <a:spcPct val="110000"/>
              </a:lnSpc>
              <a:spcBef>
                <a:spcPct val="0"/>
              </a:spcBef>
              <a:spcAft>
                <a:spcPct val="0"/>
              </a:spcAft>
              <a:buFont typeface="Arial" panose="020B0604020202020204" pitchFamily="34" charset="0"/>
              <a:buChar char="•"/>
            </a:pPr>
            <a:r>
              <a:rPr lang="en-GB" sz="1500" dirty="0">
                <a:latin typeface="Calibri" panose="020F0502020204030204" pitchFamily="34" charset="0"/>
                <a:cs typeface="Calibri" panose="020F0502020204030204" pitchFamily="34" charset="0"/>
              </a:rPr>
              <a:t>Shipbreakers</a:t>
            </a:r>
          </a:p>
          <a:p>
            <a:pPr marL="285750" indent="-285750" fontAlgn="base">
              <a:lnSpc>
                <a:spcPct val="110000"/>
              </a:lnSpc>
              <a:spcBef>
                <a:spcPct val="0"/>
              </a:spcBef>
              <a:spcAft>
                <a:spcPct val="0"/>
              </a:spcAft>
              <a:buFont typeface="Arial" panose="020B0604020202020204" pitchFamily="34" charset="0"/>
              <a:buChar char="•"/>
            </a:pPr>
            <a:r>
              <a:rPr lang="en-GB" sz="1500" dirty="0">
                <a:latin typeface="Calibri" panose="020F0502020204030204" pitchFamily="34" charset="0"/>
                <a:cs typeface="Calibri" panose="020F0502020204030204" pitchFamily="34" charset="0"/>
              </a:rPr>
              <a:t>Steel Mills</a:t>
            </a:r>
          </a:p>
          <a:p>
            <a:pPr marL="285750" indent="-285750" fontAlgn="base">
              <a:lnSpc>
                <a:spcPct val="110000"/>
              </a:lnSpc>
              <a:spcBef>
                <a:spcPct val="0"/>
              </a:spcBef>
              <a:spcAft>
                <a:spcPct val="0"/>
              </a:spcAft>
              <a:buFont typeface="Arial" panose="020B0604020202020204" pitchFamily="34" charset="0"/>
              <a:buChar char="•"/>
            </a:pPr>
            <a:r>
              <a:rPr lang="en-GB" sz="1500" dirty="0">
                <a:latin typeface="Calibri" panose="020F0502020204030204" pitchFamily="34" charset="0"/>
                <a:cs typeface="Calibri" panose="020F0502020204030204" pitchFamily="34" charset="0"/>
              </a:rPr>
              <a:t>Chemical </a:t>
            </a:r>
          </a:p>
          <a:p>
            <a:pPr marL="285750" indent="-285750" fontAlgn="base">
              <a:lnSpc>
                <a:spcPct val="110000"/>
              </a:lnSpc>
              <a:spcBef>
                <a:spcPct val="0"/>
              </a:spcBef>
              <a:spcAft>
                <a:spcPct val="0"/>
              </a:spcAft>
              <a:buFont typeface="Arial" panose="020B0604020202020204" pitchFamily="34" charset="0"/>
              <a:buChar char="•"/>
            </a:pPr>
            <a:r>
              <a:rPr lang="en-GB" sz="1500" dirty="0">
                <a:latin typeface="Calibri" panose="020F0502020204030204" pitchFamily="34" charset="0"/>
                <a:cs typeface="Calibri" panose="020F0502020204030204" pitchFamily="34" charset="0"/>
              </a:rPr>
              <a:t>Fertilizers</a:t>
            </a:r>
          </a:p>
          <a:p>
            <a:pPr marL="285750" indent="-285750" fontAlgn="base">
              <a:lnSpc>
                <a:spcPct val="110000"/>
              </a:lnSpc>
              <a:spcBef>
                <a:spcPct val="0"/>
              </a:spcBef>
              <a:spcAft>
                <a:spcPct val="0"/>
              </a:spcAft>
              <a:buFont typeface="Arial" panose="020B0604020202020204" pitchFamily="34" charset="0"/>
              <a:buChar char="•"/>
            </a:pPr>
            <a:r>
              <a:rPr lang="en-GB" sz="1500" dirty="0">
                <a:latin typeface="Calibri" panose="020F0502020204030204" pitchFamily="34" charset="0"/>
                <a:cs typeface="Calibri" panose="020F0502020204030204" pitchFamily="34" charset="0"/>
              </a:rPr>
              <a:t>Manufacturing</a:t>
            </a:r>
          </a:p>
          <a:p>
            <a:pPr marL="285750" indent="-285750" fontAlgn="base">
              <a:lnSpc>
                <a:spcPct val="110000"/>
              </a:lnSpc>
              <a:spcBef>
                <a:spcPct val="0"/>
              </a:spcBef>
              <a:spcAft>
                <a:spcPct val="0"/>
              </a:spcAft>
              <a:buFont typeface="Arial" panose="020B0604020202020204" pitchFamily="34" charset="0"/>
              <a:buChar char="•"/>
            </a:pPr>
            <a:r>
              <a:rPr lang="en-GB" sz="1500" dirty="0">
                <a:latin typeface="Calibri" panose="020F0502020204030204" pitchFamily="34" charset="0"/>
                <a:cs typeface="Calibri" panose="020F0502020204030204" pitchFamily="34" charset="0"/>
              </a:rPr>
              <a:t>Large Hospitals</a:t>
            </a:r>
          </a:p>
        </p:txBody>
      </p:sp>
      <p:sp>
        <p:nvSpPr>
          <p:cNvPr id="64" name="Rechteck 179">
            <a:extLst>
              <a:ext uri="{FF2B5EF4-FFF2-40B4-BE49-F238E27FC236}">
                <a16:creationId xmlns:a16="http://schemas.microsoft.com/office/drawing/2014/main" id="{98656C8E-7601-4157-AC09-3DBED584E5AB}"/>
              </a:ext>
            </a:extLst>
          </p:cNvPr>
          <p:cNvSpPr/>
          <p:nvPr/>
        </p:nvSpPr>
        <p:spPr bwMode="auto">
          <a:xfrm>
            <a:off x="9919597" y="5777908"/>
            <a:ext cx="1256487" cy="288032"/>
          </a:xfrm>
          <a:prstGeom prst="rect">
            <a:avLst/>
          </a:prstGeom>
          <a:noFill/>
          <a:ln w="6350" cap="flat" cmpd="sng" algn="ctr">
            <a:noFill/>
            <a:prstDash val="solid"/>
            <a:round/>
            <a:headEnd type="none" w="med" len="med"/>
            <a:tailEnd type="none" w="med" len="med"/>
          </a:ln>
          <a:effectLst/>
          <a:extLst/>
        </p:spPr>
        <p:txBody>
          <a:bodyPr vert="horz" wrap="none" lIns="90000" tIns="82800" rIns="90000" bIns="82800" numCol="1" rtlCol="0" anchor="b" anchorCtr="0" compatLnSpc="1">
            <a:prstTxWarp prst="textNoShape">
              <a:avLst/>
            </a:prstTxWarp>
          </a:bodyPr>
          <a:lstStyle/>
          <a:p>
            <a:pPr fontAlgn="base">
              <a:lnSpc>
                <a:spcPct val="110000"/>
              </a:lnSpc>
              <a:spcBef>
                <a:spcPct val="0"/>
              </a:spcBef>
              <a:spcAft>
                <a:spcPct val="0"/>
              </a:spcAft>
            </a:pPr>
            <a:endParaRPr lang="en-GB" sz="1400" dirty="0">
              <a:latin typeface="Calibri" panose="020F0502020204030204" pitchFamily="34" charset="0"/>
              <a:cs typeface="Calibri" panose="020F0502020204030204" pitchFamily="34" charset="0"/>
            </a:endParaRPr>
          </a:p>
          <a:p>
            <a:pPr marL="285750" indent="-285750" fontAlgn="base">
              <a:lnSpc>
                <a:spcPct val="110000"/>
              </a:lnSpc>
              <a:spcBef>
                <a:spcPct val="0"/>
              </a:spcBef>
              <a:spcAft>
                <a:spcPct val="0"/>
              </a:spcAft>
              <a:buFont typeface="Arial" panose="020B0604020202020204" pitchFamily="34" charset="0"/>
              <a:buChar char="•"/>
            </a:pPr>
            <a:r>
              <a:rPr lang="en-GB" sz="1500" dirty="0">
                <a:latin typeface="Calibri" panose="020F0502020204030204" pitchFamily="34" charset="0"/>
                <a:cs typeface="Calibri" panose="020F0502020204030204" pitchFamily="34" charset="0"/>
              </a:rPr>
              <a:t>Chemicals</a:t>
            </a:r>
          </a:p>
          <a:p>
            <a:pPr marL="285750" indent="-285750" fontAlgn="base">
              <a:lnSpc>
                <a:spcPct val="110000"/>
              </a:lnSpc>
              <a:spcBef>
                <a:spcPct val="0"/>
              </a:spcBef>
              <a:spcAft>
                <a:spcPct val="0"/>
              </a:spcAft>
              <a:buFont typeface="Arial" panose="020B0604020202020204" pitchFamily="34" charset="0"/>
              <a:buChar char="•"/>
            </a:pPr>
            <a:r>
              <a:rPr lang="en-GB" sz="1500" dirty="0">
                <a:latin typeface="Calibri" panose="020F0502020204030204" pitchFamily="34" charset="0"/>
                <a:cs typeface="Calibri" panose="020F0502020204030204" pitchFamily="34" charset="0"/>
              </a:rPr>
              <a:t>Research </a:t>
            </a:r>
          </a:p>
          <a:p>
            <a:pPr marL="285750" indent="-285750" fontAlgn="base">
              <a:lnSpc>
                <a:spcPct val="110000"/>
              </a:lnSpc>
              <a:spcBef>
                <a:spcPct val="0"/>
              </a:spcBef>
              <a:spcAft>
                <a:spcPct val="0"/>
              </a:spcAft>
              <a:buFont typeface="Arial" panose="020B0604020202020204" pitchFamily="34" charset="0"/>
              <a:buChar char="•"/>
            </a:pPr>
            <a:r>
              <a:rPr lang="en-GB" sz="1500" dirty="0">
                <a:latin typeface="Calibri" panose="020F0502020204030204" pitchFamily="34" charset="0"/>
                <a:cs typeface="Calibri" panose="020F0502020204030204" pitchFamily="34" charset="0"/>
              </a:rPr>
              <a:t>Fertilizers</a:t>
            </a:r>
          </a:p>
          <a:p>
            <a:pPr marL="285750" indent="-285750" fontAlgn="base">
              <a:lnSpc>
                <a:spcPct val="110000"/>
              </a:lnSpc>
              <a:spcBef>
                <a:spcPct val="0"/>
              </a:spcBef>
              <a:spcAft>
                <a:spcPct val="0"/>
              </a:spcAft>
              <a:buFont typeface="Arial" panose="020B0604020202020204" pitchFamily="34" charset="0"/>
              <a:buChar char="•"/>
            </a:pPr>
            <a:r>
              <a:rPr lang="en-GB" sz="1500" dirty="0">
                <a:latin typeface="Calibri" panose="020F0502020204030204" pitchFamily="34" charset="0"/>
                <a:cs typeface="Calibri" panose="020F0502020204030204" pitchFamily="34" charset="0"/>
              </a:rPr>
              <a:t>Manufacturing</a:t>
            </a:r>
          </a:p>
          <a:p>
            <a:pPr marL="285750" indent="-285750" fontAlgn="base">
              <a:lnSpc>
                <a:spcPct val="110000"/>
              </a:lnSpc>
              <a:spcBef>
                <a:spcPct val="0"/>
              </a:spcBef>
              <a:spcAft>
                <a:spcPct val="0"/>
              </a:spcAft>
              <a:buFont typeface="Arial" panose="020B0604020202020204" pitchFamily="34" charset="0"/>
              <a:buChar char="•"/>
            </a:pPr>
            <a:r>
              <a:rPr lang="en-GB" sz="1500" dirty="0">
                <a:latin typeface="Calibri" panose="020F0502020204030204" pitchFamily="34" charset="0"/>
                <a:cs typeface="Calibri" panose="020F0502020204030204" pitchFamily="34" charset="0"/>
              </a:rPr>
              <a:t>Small Hospitals</a:t>
            </a:r>
          </a:p>
        </p:txBody>
      </p:sp>
    </p:spTree>
    <p:extLst>
      <p:ext uri="{BB962C8B-B14F-4D97-AF65-F5344CB8AC3E}">
        <p14:creationId xmlns:p14="http://schemas.microsoft.com/office/powerpoint/2010/main" val="506811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45679-AB50-48B2-90DB-AF2EE9C4EEAD}"/>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a:latin typeface="Century Gothic" panose="020B0502020202020204" pitchFamily="34" charset="0"/>
              </a:rPr>
              <a:t>National </a:t>
            </a:r>
            <a:r>
              <a:rPr lang="en-US" dirty="0">
                <a:latin typeface="Century Gothic" panose="020B0502020202020204" pitchFamily="34" charset="0"/>
              </a:rPr>
              <a:t>Footprint </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C84E2B9C-E4A7-4128-BF05-19D447E2C012}"/>
              </a:ext>
            </a:extLst>
          </p:cNvPr>
          <p:cNvSpPr>
            <a:spLocks noGrp="1"/>
          </p:cNvSpPr>
          <p:nvPr>
            <p:ph type="sldNum" sz="quarter" idx="11"/>
          </p:nvPr>
        </p:nvSpPr>
        <p:spPr/>
        <p:txBody>
          <a:bodyPr/>
          <a:lstStyle/>
          <a:p>
            <a:pPr>
              <a:defRPr/>
            </a:pPr>
            <a:fld id="{7184F1C6-6024-4857-9F02-92E3951EE3F1}" type="slidenum">
              <a:rPr lang="zh-TW" altLang="en-US" smtClean="0"/>
              <a:pPr>
                <a:defRPr/>
              </a:pPr>
              <a:t>13</a:t>
            </a:fld>
            <a:endParaRPr lang="en-US" altLang="zh-TW"/>
          </a:p>
        </p:txBody>
      </p:sp>
      <p:sp>
        <p:nvSpPr>
          <p:cNvPr id="4" name="Slide Number Placeholder 4">
            <a:extLst>
              <a:ext uri="{FF2B5EF4-FFF2-40B4-BE49-F238E27FC236}">
                <a16:creationId xmlns:a16="http://schemas.microsoft.com/office/drawing/2014/main" id="{4FB45733-A839-43BB-AFC2-8C0B5F217206}"/>
              </a:ext>
            </a:extLst>
          </p:cNvPr>
          <p:cNvSpPr txBox="1">
            <a:spLocks/>
          </p:cNvSpPr>
          <p:nvPr/>
        </p:nvSpPr>
        <p:spPr bwMode="gray">
          <a:xfrm>
            <a:off x="9279467" y="6453188"/>
            <a:ext cx="2480733"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defPPr>
              <a:defRPr lang="en-US"/>
            </a:defPPr>
            <a:lvl1pPr marL="0" algn="r" defTabSz="914400" rtl="0" eaLnBrk="1" latinLnBrk="0" hangingPunct="1">
              <a:lnSpc>
                <a:spcPct val="100000"/>
              </a:lnSpc>
              <a:spcAft>
                <a:spcPct val="0"/>
              </a:spcAft>
              <a:defRPr sz="800" b="0" kern="1200">
                <a:solidFill>
                  <a:schemeClr val="tx1"/>
                </a:solidFill>
                <a:latin typeface="+mn-lt"/>
                <a:ea typeface="PMingLiU" pitchFamily="18"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3AD71A-6089-496E-9CAB-5B0E5A610CF7}" type="slidenum">
              <a:rPr lang="zh-TW" altLang="en-US" smtClean="0"/>
              <a:pPr>
                <a:defRPr/>
              </a:pPr>
              <a:t>13</a:t>
            </a:fld>
            <a:endParaRPr lang="en-US" altLang="zh-TW"/>
          </a:p>
        </p:txBody>
      </p:sp>
      <p:pic>
        <p:nvPicPr>
          <p:cNvPr id="5" name="Picture 4">
            <a:extLst>
              <a:ext uri="{FF2B5EF4-FFF2-40B4-BE49-F238E27FC236}">
                <a16:creationId xmlns:a16="http://schemas.microsoft.com/office/drawing/2014/main" id="{5A783039-648B-42B4-BB70-541312C37296}"/>
              </a:ext>
            </a:extLst>
          </p:cNvPr>
          <p:cNvPicPr>
            <a:picLocks noChangeAspect="1"/>
          </p:cNvPicPr>
          <p:nvPr/>
        </p:nvPicPr>
        <p:blipFill>
          <a:blip r:embed="rId2"/>
          <a:stretch>
            <a:fillRect/>
          </a:stretch>
        </p:blipFill>
        <p:spPr>
          <a:xfrm>
            <a:off x="375740" y="1494989"/>
            <a:ext cx="7935747" cy="4958199"/>
          </a:xfrm>
          <a:prstGeom prst="rect">
            <a:avLst/>
          </a:prstGeom>
        </p:spPr>
      </p:pic>
      <p:sp>
        <p:nvSpPr>
          <p:cNvPr id="6" name="Arrow: Down 5">
            <a:extLst>
              <a:ext uri="{FF2B5EF4-FFF2-40B4-BE49-F238E27FC236}">
                <a16:creationId xmlns:a16="http://schemas.microsoft.com/office/drawing/2014/main" id="{8ED6DB16-9018-4800-B678-0ED5C03A63D1}"/>
              </a:ext>
            </a:extLst>
          </p:cNvPr>
          <p:cNvSpPr/>
          <p:nvPr/>
        </p:nvSpPr>
        <p:spPr bwMode="auto">
          <a:xfrm rot="16200000">
            <a:off x="7931686" y="3120000"/>
            <a:ext cx="1727584" cy="1378411"/>
          </a:xfrm>
          <a:prstGeom prst="downArrow">
            <a:avLst>
              <a:gd name="adj1" fmla="val 50000"/>
              <a:gd name="adj2" fmla="val 47289"/>
            </a:avLst>
          </a:prstGeom>
          <a:solidFill>
            <a:srgbClr val="BFD1D6"/>
          </a:solidFill>
          <a:ln>
            <a:noFill/>
          </a:ln>
          <a:effectLst/>
          <a:extLst/>
        </p:spPr>
        <p:txBody>
          <a:bodyPr vert="horz" wrap="square" lIns="144000" tIns="16200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0"/>
              </a:spcBef>
              <a:spcAft>
                <a:spcPct val="30000"/>
              </a:spcAft>
              <a:buClrTx/>
              <a:buSzTx/>
              <a:buFontTx/>
              <a:buNone/>
              <a:tabLst/>
            </a:pPr>
            <a:endParaRPr kumimoji="0" lang="en-US" sz="1000" b="1" i="0" u="none" strike="noStrike" cap="none" normalizeH="0" baseline="0">
              <a:ln>
                <a:noFill/>
              </a:ln>
              <a:solidFill>
                <a:schemeClr val="accent1"/>
              </a:solidFill>
              <a:effectLst/>
              <a:latin typeface="LindeDaxPowerPoint" pitchFamily="34" charset="0"/>
            </a:endParaRPr>
          </a:p>
        </p:txBody>
      </p:sp>
      <p:sp>
        <p:nvSpPr>
          <p:cNvPr id="7" name="Rectangle 6">
            <a:extLst>
              <a:ext uri="{FF2B5EF4-FFF2-40B4-BE49-F238E27FC236}">
                <a16:creationId xmlns:a16="http://schemas.microsoft.com/office/drawing/2014/main" id="{318C66A0-CB81-4DFD-AE87-D4A51BF732AC}"/>
              </a:ext>
            </a:extLst>
          </p:cNvPr>
          <p:cNvSpPr/>
          <p:nvPr/>
        </p:nvSpPr>
        <p:spPr>
          <a:xfrm>
            <a:off x="9756707" y="2013022"/>
            <a:ext cx="2103197" cy="4154984"/>
          </a:xfrm>
          <a:prstGeom prst="rect">
            <a:avLst/>
          </a:prstGeom>
          <a:solidFill>
            <a:schemeClr val="accent1"/>
          </a:solidFill>
        </p:spPr>
        <p:txBody>
          <a:bodyPr wrap="square">
            <a:spAutoFit/>
          </a:bodyPr>
          <a:lstStyle/>
          <a:p>
            <a:pPr marL="285750" indent="-285750">
              <a:lnSpc>
                <a:spcPct val="150000"/>
              </a:lnSpc>
              <a:buFont typeface="Wingdings" panose="05000000000000000000" pitchFamily="2" charset="2"/>
              <a:buChar char="§"/>
            </a:pPr>
            <a:r>
              <a:rPr lang="en-US" sz="1600" b="1" dirty="0">
                <a:solidFill>
                  <a:schemeClr val="bg1"/>
                </a:solidFill>
                <a:latin typeface="Century Gothic" panose="020B0502020202020204" pitchFamily="34" charset="0"/>
              </a:rPr>
              <a:t>Geographical presence across Pakistan </a:t>
            </a:r>
          </a:p>
          <a:p>
            <a:pPr>
              <a:lnSpc>
                <a:spcPct val="150000"/>
              </a:lnSpc>
            </a:pPr>
            <a:endParaRPr lang="en-US" sz="1600" b="1" dirty="0">
              <a:solidFill>
                <a:schemeClr val="bg1"/>
              </a:solidFill>
              <a:latin typeface="Century Gothic" panose="020B0502020202020204" pitchFamily="34" charset="0"/>
            </a:endParaRPr>
          </a:p>
          <a:p>
            <a:pPr marL="285750" indent="-285750">
              <a:lnSpc>
                <a:spcPct val="150000"/>
              </a:lnSpc>
              <a:buFont typeface="Wingdings" panose="05000000000000000000" pitchFamily="2" charset="2"/>
              <a:buChar char="§"/>
            </a:pPr>
            <a:r>
              <a:rPr lang="en-US" sz="1600" b="1" dirty="0">
                <a:solidFill>
                  <a:schemeClr val="bg1"/>
                </a:solidFill>
                <a:latin typeface="Century Gothic" panose="020B0502020202020204" pitchFamily="34" charset="0"/>
              </a:rPr>
              <a:t>Multiple Sales offices and sales depots to serve customers from South to North</a:t>
            </a:r>
          </a:p>
          <a:p>
            <a:pPr marL="285750" indent="-285750">
              <a:lnSpc>
                <a:spcPct val="150000"/>
              </a:lnSpc>
              <a:buFont typeface="Wingdings" panose="05000000000000000000" pitchFamily="2" charset="2"/>
              <a:buChar char="§"/>
            </a:pP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00326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700E8-82C4-43B4-995B-B207A08B03FC}"/>
              </a:ext>
            </a:extLst>
          </p:cNvPr>
          <p:cNvSpPr>
            <a:spLocks noGrp="1"/>
          </p:cNvSpPr>
          <p:nvPr>
            <p:ph type="sldNum" sz="quarter" idx="11"/>
          </p:nvPr>
        </p:nvSpPr>
        <p:spPr/>
        <p:txBody>
          <a:bodyPr/>
          <a:lstStyle/>
          <a:p>
            <a:pPr>
              <a:defRPr/>
            </a:pPr>
            <a:fld id="{2D03F312-1B64-40D2-BC9D-D82850E88F48}" type="slidenum">
              <a:rPr lang="zh-TW" altLang="en-US" smtClean="0"/>
              <a:pPr>
                <a:defRPr/>
              </a:pPr>
              <a:t>14</a:t>
            </a:fld>
            <a:endParaRPr lang="en-US" altLang="zh-TW"/>
          </a:p>
        </p:txBody>
      </p:sp>
      <p:pic>
        <p:nvPicPr>
          <p:cNvPr id="5" name="Picture 4">
            <a:extLst>
              <a:ext uri="{FF2B5EF4-FFF2-40B4-BE49-F238E27FC236}">
                <a16:creationId xmlns:a16="http://schemas.microsoft.com/office/drawing/2014/main" id="{87672C36-03FF-47B5-9B07-7A06D267477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31119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D2D7-8EDB-403B-8D7E-3C3A0BA48717}"/>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altLang="en-US" dirty="0">
                <a:latin typeface="Century Gothic" panose="020B0502020202020204" pitchFamily="34" charset="0"/>
              </a:rPr>
              <a:t>Products &amp; Services</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2D9A3ECD-D1DE-4345-ACD1-964C9A311A96}"/>
              </a:ext>
            </a:extLst>
          </p:cNvPr>
          <p:cNvSpPr>
            <a:spLocks noGrp="1"/>
          </p:cNvSpPr>
          <p:nvPr>
            <p:ph type="sldNum" sz="quarter" idx="11"/>
          </p:nvPr>
        </p:nvSpPr>
        <p:spPr/>
        <p:txBody>
          <a:bodyPr/>
          <a:lstStyle/>
          <a:p>
            <a:pPr>
              <a:defRPr/>
            </a:pPr>
            <a:fld id="{7184F1C6-6024-4857-9F02-92E3951EE3F1}" type="slidenum">
              <a:rPr lang="zh-TW" altLang="en-US" smtClean="0"/>
              <a:pPr>
                <a:defRPr/>
              </a:pPr>
              <a:t>15</a:t>
            </a:fld>
            <a:endParaRPr lang="en-US" altLang="zh-TW"/>
          </a:p>
        </p:txBody>
      </p:sp>
      <p:pic>
        <p:nvPicPr>
          <p:cNvPr id="4" name="Picture 3" descr="A picture containing power saw, indoor, wall, table&#10;&#10;Description generated with very high confidence">
            <a:extLst>
              <a:ext uri="{FF2B5EF4-FFF2-40B4-BE49-F238E27FC236}">
                <a16:creationId xmlns:a16="http://schemas.microsoft.com/office/drawing/2014/main" id="{C3CD7138-FD00-4230-82DF-0352BCB83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5872" y="4355268"/>
            <a:ext cx="2561587" cy="2236076"/>
          </a:xfrm>
          <a:prstGeom prst="rect">
            <a:avLst/>
          </a:prstGeom>
          <a:ln>
            <a:noFill/>
          </a:ln>
          <a:effectLst>
            <a:softEdge rad="112500"/>
          </a:effectLst>
        </p:spPr>
      </p:pic>
      <p:sp>
        <p:nvSpPr>
          <p:cNvPr id="5" name="Slide Number Placeholder 5">
            <a:extLst>
              <a:ext uri="{FF2B5EF4-FFF2-40B4-BE49-F238E27FC236}">
                <a16:creationId xmlns:a16="http://schemas.microsoft.com/office/drawing/2014/main" id="{9BF95793-C16E-4E5E-9255-025A4D07DE14}"/>
              </a:ext>
            </a:extLst>
          </p:cNvPr>
          <p:cNvSpPr txBox="1">
            <a:spLocks/>
          </p:cNvSpPr>
          <p:nvPr/>
        </p:nvSpPr>
        <p:spPr bwMode="gray">
          <a:xfrm>
            <a:off x="9279467" y="6453188"/>
            <a:ext cx="2480733"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defPPr>
              <a:defRPr lang="en-US"/>
            </a:defPPr>
            <a:lvl1pPr marL="0" algn="r" defTabSz="914400" rtl="0" eaLnBrk="0" latinLnBrk="0" hangingPunct="0">
              <a:lnSpc>
                <a:spcPct val="100000"/>
              </a:lnSpc>
              <a:spcAft>
                <a:spcPct val="0"/>
              </a:spcAft>
              <a:defRPr sz="1600" b="1" kern="1200">
                <a:solidFill>
                  <a:schemeClr val="tx1"/>
                </a:solidFill>
                <a:latin typeface="LindeDaxPowerPoint" pitchFamily="34" charset="0"/>
                <a:ea typeface="PMingLiU" pitchFamily="18" charset="-120"/>
                <a:cs typeface="+mn-cs"/>
              </a:defRPr>
            </a:lvl1pPr>
            <a:lvl2pPr marL="742950" indent="-285750" algn="l" defTabSz="914400" rtl="0" eaLnBrk="0" latinLnBrk="0" hangingPunct="0">
              <a:defRPr sz="1600" kern="1200">
                <a:solidFill>
                  <a:schemeClr val="tx1"/>
                </a:solidFill>
                <a:latin typeface="LindeDaxPowerPoint" pitchFamily="34" charset="0"/>
                <a:ea typeface="+mn-ea"/>
                <a:cs typeface="+mn-cs"/>
              </a:defRPr>
            </a:lvl2pPr>
            <a:lvl3pPr marL="1143000" indent="-228600" algn="l" defTabSz="914400" rtl="0" eaLnBrk="0" latinLnBrk="0" hangingPunct="0">
              <a:buFont typeface="LindeDaxPowerPoint" pitchFamily="34" charset="0"/>
              <a:buChar char="—"/>
              <a:defRPr sz="1600" kern="1200">
                <a:solidFill>
                  <a:schemeClr val="tx1"/>
                </a:solidFill>
                <a:latin typeface="LindeDaxPowerPoint" pitchFamily="34" charset="0"/>
                <a:ea typeface="+mn-ea"/>
                <a:cs typeface="+mn-cs"/>
              </a:defRPr>
            </a:lvl3pPr>
            <a:lvl4pPr marL="1600200" indent="-228600" algn="l" defTabSz="914400" rtl="0" eaLnBrk="0" latinLnBrk="0" hangingPunct="0">
              <a:buChar char="—"/>
              <a:defRPr sz="1600" kern="1200">
                <a:solidFill>
                  <a:schemeClr val="tx1"/>
                </a:solidFill>
                <a:latin typeface="LindeDaxPowerPoint" pitchFamily="34" charset="0"/>
                <a:ea typeface="+mn-ea"/>
                <a:cs typeface="+mn-cs"/>
              </a:defRPr>
            </a:lvl4pPr>
            <a:lvl5pPr marL="2057400" indent="-228600" algn="l" defTabSz="914400" rtl="0" eaLnBrk="0" latinLnBrk="0" hangingPunct="0">
              <a:buChar char="—"/>
              <a:defRPr sz="1600" kern="1200">
                <a:solidFill>
                  <a:schemeClr val="tx1"/>
                </a:solidFill>
                <a:latin typeface="LindeDaxPowerPoint" pitchFamily="34" charset="0"/>
                <a:ea typeface="+mn-ea"/>
                <a:cs typeface="+mn-cs"/>
              </a:defRPr>
            </a:lvl5pPr>
            <a:lvl6pPr marL="2514600" indent="-228600" algn="l" defTabSz="914400" rtl="0" eaLnBrk="0" fontAlgn="base" latinLnBrk="0" hangingPunct="0">
              <a:lnSpc>
                <a:spcPct val="110000"/>
              </a:lnSpc>
              <a:spcBef>
                <a:spcPct val="0"/>
              </a:spcBef>
              <a:spcAft>
                <a:spcPct val="30000"/>
              </a:spcAft>
              <a:buChar char="—"/>
              <a:defRPr sz="1600" kern="1200">
                <a:solidFill>
                  <a:schemeClr val="tx1"/>
                </a:solidFill>
                <a:latin typeface="LindeDaxPowerPoint" pitchFamily="34" charset="0"/>
                <a:ea typeface="+mn-ea"/>
                <a:cs typeface="+mn-cs"/>
              </a:defRPr>
            </a:lvl6pPr>
            <a:lvl7pPr marL="2971800" indent="-228600" algn="l" defTabSz="914400" rtl="0" eaLnBrk="0" fontAlgn="base" latinLnBrk="0" hangingPunct="0">
              <a:lnSpc>
                <a:spcPct val="110000"/>
              </a:lnSpc>
              <a:spcBef>
                <a:spcPct val="0"/>
              </a:spcBef>
              <a:spcAft>
                <a:spcPct val="30000"/>
              </a:spcAft>
              <a:buChar char="—"/>
              <a:defRPr sz="1600" kern="1200">
                <a:solidFill>
                  <a:schemeClr val="tx1"/>
                </a:solidFill>
                <a:latin typeface="LindeDaxPowerPoint" pitchFamily="34" charset="0"/>
                <a:ea typeface="+mn-ea"/>
                <a:cs typeface="+mn-cs"/>
              </a:defRPr>
            </a:lvl7pPr>
            <a:lvl8pPr marL="3429000" indent="-228600" algn="l" defTabSz="914400" rtl="0" eaLnBrk="0" fontAlgn="base" latinLnBrk="0" hangingPunct="0">
              <a:lnSpc>
                <a:spcPct val="110000"/>
              </a:lnSpc>
              <a:spcBef>
                <a:spcPct val="0"/>
              </a:spcBef>
              <a:spcAft>
                <a:spcPct val="30000"/>
              </a:spcAft>
              <a:buChar char="—"/>
              <a:defRPr sz="1600" kern="1200">
                <a:solidFill>
                  <a:schemeClr val="tx1"/>
                </a:solidFill>
                <a:latin typeface="LindeDaxPowerPoint" pitchFamily="34" charset="0"/>
                <a:ea typeface="+mn-ea"/>
                <a:cs typeface="+mn-cs"/>
              </a:defRPr>
            </a:lvl8pPr>
            <a:lvl9pPr marL="3886200" indent="-228600" algn="l" defTabSz="914400" rtl="0" eaLnBrk="0" fontAlgn="base" latinLnBrk="0" hangingPunct="0">
              <a:lnSpc>
                <a:spcPct val="110000"/>
              </a:lnSpc>
              <a:spcBef>
                <a:spcPct val="0"/>
              </a:spcBef>
              <a:spcAft>
                <a:spcPct val="30000"/>
              </a:spcAft>
              <a:buChar char="—"/>
              <a:defRPr sz="1600" kern="1200">
                <a:solidFill>
                  <a:schemeClr val="tx1"/>
                </a:solidFill>
                <a:latin typeface="LindeDaxPowerPoint" pitchFamily="34" charset="0"/>
                <a:ea typeface="+mn-ea"/>
                <a:cs typeface="+mn-cs"/>
              </a:defRPr>
            </a:lvl9pPr>
          </a:lstStyle>
          <a:p>
            <a:pPr eaLnBrk="1" hangingPunct="1">
              <a:spcAft>
                <a:spcPts val="0"/>
              </a:spcAft>
              <a:defRPr/>
            </a:pPr>
            <a:fld id="{0EA18FE9-C7DF-40D6-9BD6-EA6772EA60F7}" type="slidenum">
              <a:rPr lang="zh-TW" altLang="en-US" sz="800" b="0" smtClean="0">
                <a:solidFill>
                  <a:srgbClr val="000000"/>
                </a:solidFill>
                <a:ea typeface="+mn-ea"/>
              </a:rPr>
              <a:pPr eaLnBrk="1" hangingPunct="1">
                <a:spcAft>
                  <a:spcPts val="0"/>
                </a:spcAft>
                <a:defRPr/>
              </a:pPr>
              <a:t>15</a:t>
            </a:fld>
            <a:endParaRPr lang="en-US" altLang="zh-TW" sz="800" b="0">
              <a:solidFill>
                <a:srgbClr val="000000"/>
              </a:solidFill>
              <a:ea typeface="+mn-ea"/>
            </a:endParaRPr>
          </a:p>
        </p:txBody>
      </p:sp>
      <p:cxnSp>
        <p:nvCxnSpPr>
          <p:cNvPr id="6" name="Straight Arrow Connector 3">
            <a:extLst>
              <a:ext uri="{FF2B5EF4-FFF2-40B4-BE49-F238E27FC236}">
                <a16:creationId xmlns:a16="http://schemas.microsoft.com/office/drawing/2014/main" id="{306FCACE-01D2-4CC7-88E3-3983DD0DC3AC}"/>
              </a:ext>
            </a:extLst>
          </p:cNvPr>
          <p:cNvCxnSpPr>
            <a:cxnSpLocks noChangeShapeType="1"/>
          </p:cNvCxnSpPr>
          <p:nvPr/>
        </p:nvCxnSpPr>
        <p:spPr bwMode="auto">
          <a:xfrm flipH="1">
            <a:off x="3738563" y="588963"/>
            <a:ext cx="2049462" cy="1790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63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5">
            <a:extLst>
              <a:ext uri="{FF2B5EF4-FFF2-40B4-BE49-F238E27FC236}">
                <a16:creationId xmlns:a16="http://schemas.microsoft.com/office/drawing/2014/main" id="{0DF85568-9661-475E-BDB9-0E79B962E5B8}"/>
              </a:ext>
            </a:extLst>
          </p:cNvPr>
          <p:cNvCxnSpPr>
            <a:cxnSpLocks noChangeShapeType="1"/>
          </p:cNvCxnSpPr>
          <p:nvPr/>
        </p:nvCxnSpPr>
        <p:spPr bwMode="auto">
          <a:xfrm flipH="1">
            <a:off x="1381126" y="977901"/>
            <a:ext cx="2049463" cy="1897063"/>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63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Elbow Connector 7">
            <a:extLst>
              <a:ext uri="{FF2B5EF4-FFF2-40B4-BE49-F238E27FC236}">
                <a16:creationId xmlns:a16="http://schemas.microsoft.com/office/drawing/2014/main" id="{5B2B8FAB-7000-4B7D-B8DB-E2F53BF75F45}"/>
              </a:ext>
            </a:extLst>
          </p:cNvPr>
          <p:cNvCxnSpPr>
            <a:cxnSpLocks noChangeShapeType="1"/>
          </p:cNvCxnSpPr>
          <p:nvPr/>
        </p:nvCxnSpPr>
        <p:spPr bwMode="auto">
          <a:xfrm rot="5400000">
            <a:off x="3732213" y="665163"/>
            <a:ext cx="2303462" cy="2049462"/>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63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29">
            <a:extLst>
              <a:ext uri="{FF2B5EF4-FFF2-40B4-BE49-F238E27FC236}">
                <a16:creationId xmlns:a16="http://schemas.microsoft.com/office/drawing/2014/main" id="{1734DB30-2194-44C5-8FC6-68E14972D921}"/>
              </a:ext>
            </a:extLst>
          </p:cNvPr>
          <p:cNvSpPr>
            <a:spLocks noChangeArrowheads="1"/>
          </p:cNvSpPr>
          <p:nvPr/>
        </p:nvSpPr>
        <p:spPr bwMode="gray">
          <a:xfrm>
            <a:off x="212186" y="3229675"/>
            <a:ext cx="2016125" cy="288925"/>
          </a:xfrm>
          <a:prstGeom prst="rect">
            <a:avLst/>
          </a:prstGeom>
          <a:solidFill>
            <a:schemeClr val="accent2"/>
          </a:solidFill>
          <a:ln w="6350">
            <a:solidFill>
              <a:schemeClr val="tx1"/>
            </a:solidFill>
            <a:miter lim="800000"/>
            <a:headEnd/>
            <a:tailEnd/>
          </a:ln>
          <a:effectLst/>
          <a:extLst/>
        </p:spPr>
        <p:txBody>
          <a:bodyPr wrap="none" lIns="90000" tIns="46800" rIns="0" bIns="46800" anchor="ctr"/>
          <a:lstStyle/>
          <a:p>
            <a:pPr algn="l" fontAlgn="auto">
              <a:lnSpc>
                <a:spcPct val="100000"/>
              </a:lnSpc>
              <a:spcBef>
                <a:spcPts val="0"/>
              </a:spcBef>
              <a:spcAft>
                <a:spcPct val="0"/>
              </a:spcAft>
              <a:defRPr/>
            </a:pPr>
            <a:r>
              <a:rPr lang="en-GB" sz="1400" b="1" dirty="0">
                <a:solidFill>
                  <a:srgbClr val="FFFFFF"/>
                </a:solidFill>
                <a:latin typeface="LindeDaxPowerPoint" charset="0"/>
                <a:ea typeface="ＭＳ Ｐゴシック" charset="0"/>
              </a:rPr>
              <a:t>Industrial</a:t>
            </a:r>
          </a:p>
        </p:txBody>
      </p:sp>
      <p:sp>
        <p:nvSpPr>
          <p:cNvPr id="10" name="Rectangle 30">
            <a:extLst>
              <a:ext uri="{FF2B5EF4-FFF2-40B4-BE49-F238E27FC236}">
                <a16:creationId xmlns:a16="http://schemas.microsoft.com/office/drawing/2014/main" id="{E1C36B42-9C6E-4A50-A945-E52BE4C838ED}"/>
              </a:ext>
            </a:extLst>
          </p:cNvPr>
          <p:cNvSpPr>
            <a:spLocks noChangeArrowheads="1"/>
          </p:cNvSpPr>
          <p:nvPr/>
        </p:nvSpPr>
        <p:spPr bwMode="gray">
          <a:xfrm>
            <a:off x="212186" y="3518599"/>
            <a:ext cx="2016125" cy="1259522"/>
          </a:xfrm>
          <a:prstGeom prst="rect">
            <a:avLst/>
          </a:prstGeom>
          <a:solidFill>
            <a:schemeClr val="bg1"/>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54000" rIns="0" bIns="0"/>
          <a:lstStyle/>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Nitrogen</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Oxygen</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Argon</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Food Grade CO2</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Trailer Hydrogen</a:t>
            </a:r>
          </a:p>
        </p:txBody>
      </p:sp>
      <p:sp>
        <p:nvSpPr>
          <p:cNvPr id="11" name="Rectangle 31">
            <a:extLst>
              <a:ext uri="{FF2B5EF4-FFF2-40B4-BE49-F238E27FC236}">
                <a16:creationId xmlns:a16="http://schemas.microsoft.com/office/drawing/2014/main" id="{AC4B2612-B93E-45BD-BE28-A38BEB7EF68C}"/>
              </a:ext>
            </a:extLst>
          </p:cNvPr>
          <p:cNvSpPr>
            <a:spLocks noChangeArrowheads="1"/>
          </p:cNvSpPr>
          <p:nvPr/>
        </p:nvSpPr>
        <p:spPr bwMode="gray">
          <a:xfrm>
            <a:off x="2468696" y="1290798"/>
            <a:ext cx="2371798" cy="286198"/>
          </a:xfrm>
          <a:prstGeom prst="rect">
            <a:avLst/>
          </a:prstGeom>
          <a:solidFill>
            <a:schemeClr val="accent2"/>
          </a:solidFill>
          <a:ln w="6350">
            <a:solidFill>
              <a:schemeClr val="tx1"/>
            </a:solidFill>
            <a:miter lim="800000"/>
            <a:headEnd/>
            <a:tailEnd/>
          </a:ln>
          <a:effectLst/>
          <a:extLst/>
        </p:spPr>
        <p:txBody>
          <a:bodyPr wrap="none" lIns="90000" tIns="46800" rIns="0" bIns="46800" anchor="ctr"/>
          <a:lstStyle/>
          <a:p>
            <a:pPr algn="l" fontAlgn="auto">
              <a:lnSpc>
                <a:spcPct val="100000"/>
              </a:lnSpc>
              <a:spcBef>
                <a:spcPts val="0"/>
              </a:spcBef>
              <a:spcAft>
                <a:spcPct val="0"/>
              </a:spcAft>
              <a:defRPr/>
            </a:pPr>
            <a:r>
              <a:rPr lang="en-GB" sz="1400" b="1" dirty="0">
                <a:solidFill>
                  <a:srgbClr val="FFFFFF"/>
                </a:solidFill>
                <a:latin typeface="LindeDaxPowerPoint" charset="0"/>
                <a:ea typeface="ＭＳ Ｐゴシック" charset="0"/>
              </a:rPr>
              <a:t>Other Gases</a:t>
            </a:r>
          </a:p>
        </p:txBody>
      </p:sp>
      <p:sp>
        <p:nvSpPr>
          <p:cNvPr id="12" name="Rectangle 32">
            <a:extLst>
              <a:ext uri="{FF2B5EF4-FFF2-40B4-BE49-F238E27FC236}">
                <a16:creationId xmlns:a16="http://schemas.microsoft.com/office/drawing/2014/main" id="{18AFD9C3-8D1A-497B-835A-CB47BCF8FCEA}"/>
              </a:ext>
            </a:extLst>
          </p:cNvPr>
          <p:cNvSpPr>
            <a:spLocks noChangeArrowheads="1"/>
          </p:cNvSpPr>
          <p:nvPr/>
        </p:nvSpPr>
        <p:spPr bwMode="gray">
          <a:xfrm>
            <a:off x="2468696" y="1579723"/>
            <a:ext cx="2371798" cy="1503551"/>
          </a:xfrm>
          <a:prstGeom prst="rect">
            <a:avLst/>
          </a:prstGeom>
          <a:solidFill>
            <a:schemeClr val="bg1"/>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54000" rIns="0" bIns="0"/>
          <a:lstStyle/>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Acetylene </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Helium </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Propane</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Carbon Dioxide </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Hydrogen</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Refrigerants</a:t>
            </a:r>
          </a:p>
          <a:p>
            <a:pPr marL="268288" indent="-268288" algn="l" fontAlgn="auto">
              <a:lnSpc>
                <a:spcPct val="100000"/>
              </a:lnSpc>
              <a:spcBef>
                <a:spcPts val="0"/>
              </a:spcBef>
              <a:spcAft>
                <a:spcPct val="5000"/>
              </a:spcAft>
              <a:buFontTx/>
              <a:buChar char="—"/>
              <a:defRPr/>
            </a:pPr>
            <a:endParaRPr lang="en-US" altLang="zh-CN" sz="1400" b="1" dirty="0">
              <a:solidFill>
                <a:srgbClr val="0D5C91"/>
              </a:solidFill>
              <a:latin typeface="LindeDaxPowerPoint" charset="0"/>
              <a:ea typeface="ＭＳ Ｐゴシック" charset="0"/>
            </a:endParaRPr>
          </a:p>
        </p:txBody>
      </p:sp>
      <p:sp>
        <p:nvSpPr>
          <p:cNvPr id="13" name="Rectangle 33">
            <a:extLst>
              <a:ext uri="{FF2B5EF4-FFF2-40B4-BE49-F238E27FC236}">
                <a16:creationId xmlns:a16="http://schemas.microsoft.com/office/drawing/2014/main" id="{4ACDA85A-BA4E-468F-A122-7C43B511367A}"/>
              </a:ext>
            </a:extLst>
          </p:cNvPr>
          <p:cNvSpPr>
            <a:spLocks noChangeArrowheads="1"/>
          </p:cNvSpPr>
          <p:nvPr/>
        </p:nvSpPr>
        <p:spPr bwMode="gray">
          <a:xfrm>
            <a:off x="228794" y="4904742"/>
            <a:ext cx="4611700" cy="306191"/>
          </a:xfrm>
          <a:prstGeom prst="rect">
            <a:avLst/>
          </a:prstGeom>
          <a:solidFill>
            <a:schemeClr val="accent2"/>
          </a:solidFill>
          <a:ln w="6350">
            <a:solidFill>
              <a:schemeClr val="tx1"/>
            </a:solidFill>
            <a:miter lim="800000"/>
            <a:headEnd/>
            <a:tailEnd/>
          </a:ln>
          <a:effectLst/>
          <a:extLst/>
        </p:spPr>
        <p:txBody>
          <a:bodyPr wrap="none" lIns="90000" tIns="46800" rIns="0" bIns="46800" anchor="ctr"/>
          <a:lstStyle/>
          <a:p>
            <a:pPr>
              <a:spcAft>
                <a:spcPct val="0"/>
              </a:spcAft>
              <a:defRPr/>
            </a:pPr>
            <a:r>
              <a:rPr lang="en-GB" sz="1400" b="1" dirty="0">
                <a:solidFill>
                  <a:srgbClr val="FFFFFF"/>
                </a:solidFill>
                <a:latin typeface="LindeDaxPowerPoint" charset="0"/>
                <a:ea typeface="ＭＳ Ｐゴシック" charset="0"/>
              </a:rPr>
              <a:t>Hardgoods</a:t>
            </a:r>
          </a:p>
        </p:txBody>
      </p:sp>
      <p:sp>
        <p:nvSpPr>
          <p:cNvPr id="14" name="Rectangle 34">
            <a:extLst>
              <a:ext uri="{FF2B5EF4-FFF2-40B4-BE49-F238E27FC236}">
                <a16:creationId xmlns:a16="http://schemas.microsoft.com/office/drawing/2014/main" id="{96B457C9-9CFE-4DD9-8DAA-E8C7CB4B7367}"/>
              </a:ext>
            </a:extLst>
          </p:cNvPr>
          <p:cNvSpPr>
            <a:spLocks noChangeArrowheads="1"/>
          </p:cNvSpPr>
          <p:nvPr/>
        </p:nvSpPr>
        <p:spPr bwMode="gray">
          <a:xfrm>
            <a:off x="228793" y="5216134"/>
            <a:ext cx="4611701" cy="1248454"/>
          </a:xfrm>
          <a:prstGeom prst="rect">
            <a:avLst/>
          </a:prstGeom>
          <a:solidFill>
            <a:schemeClr val="bg1"/>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54000" rIns="0" bIns="0"/>
          <a:lstStyle/>
          <a:p>
            <a:pPr marL="268288" indent="-268288">
              <a:spcAft>
                <a:spcPct val="5000"/>
              </a:spcAft>
              <a:buFontTx/>
              <a:buChar char="—"/>
              <a:defRPr/>
            </a:pPr>
            <a:r>
              <a:rPr lang="en-GB" sz="1400" b="1" dirty="0">
                <a:solidFill>
                  <a:srgbClr val="0D5C91"/>
                </a:solidFill>
                <a:latin typeface="LindeDaxPowerPoint" charset="0"/>
                <a:ea typeface="ＭＳ Ｐゴシック" charset="0"/>
              </a:rPr>
              <a:t>Welding Electrodes</a:t>
            </a:r>
          </a:p>
          <a:p>
            <a:pPr marL="268288" indent="-268288">
              <a:spcAft>
                <a:spcPct val="5000"/>
              </a:spcAft>
              <a:buFontTx/>
              <a:buChar char="—"/>
              <a:defRPr/>
            </a:pPr>
            <a:r>
              <a:rPr lang="en-GB" sz="1400" b="1" dirty="0">
                <a:solidFill>
                  <a:srgbClr val="0D5C91"/>
                </a:solidFill>
                <a:latin typeface="LindeDaxPowerPoint" charset="0"/>
                <a:ea typeface="ＭＳ Ｐゴシック" charset="0"/>
              </a:rPr>
              <a:t>Welding Wire</a:t>
            </a:r>
          </a:p>
          <a:p>
            <a:pPr marL="268288" indent="-268288">
              <a:spcAft>
                <a:spcPct val="5000"/>
              </a:spcAft>
              <a:buFontTx/>
              <a:buChar char="—"/>
              <a:defRPr/>
            </a:pPr>
            <a:r>
              <a:rPr lang="en-GB" sz="1400" b="1" dirty="0">
                <a:solidFill>
                  <a:srgbClr val="0D5C91"/>
                </a:solidFill>
                <a:latin typeface="LindeDaxPowerPoint" charset="0"/>
                <a:ea typeface="ＭＳ Ｐゴシック" charset="0"/>
              </a:rPr>
              <a:t>Abrasives</a:t>
            </a:r>
          </a:p>
          <a:p>
            <a:pPr marL="268288" indent="-268288">
              <a:spcAft>
                <a:spcPct val="5000"/>
              </a:spcAft>
              <a:buFontTx/>
              <a:buChar char="—"/>
              <a:defRPr/>
            </a:pPr>
            <a:r>
              <a:rPr lang="en-GB" sz="1400" b="1" dirty="0">
                <a:solidFill>
                  <a:srgbClr val="0D5C91"/>
                </a:solidFill>
                <a:latin typeface="LindeDaxPowerPoint" charset="0"/>
                <a:ea typeface="ＭＳ Ｐゴシック" charset="0"/>
              </a:rPr>
              <a:t>Gas &amp; Arc equipment </a:t>
            </a:r>
          </a:p>
          <a:p>
            <a:pPr marL="268288" indent="-268288">
              <a:spcAft>
                <a:spcPct val="5000"/>
              </a:spcAft>
              <a:buFontTx/>
              <a:buChar char="—"/>
              <a:defRPr/>
            </a:pPr>
            <a:r>
              <a:rPr lang="en-GB" sz="1400" b="1" dirty="0">
                <a:solidFill>
                  <a:srgbClr val="0D5C91"/>
                </a:solidFill>
                <a:latin typeface="LindeDaxPowerPoint" charset="0"/>
                <a:ea typeface="ＭＳ Ｐゴシック" charset="0"/>
              </a:rPr>
              <a:t>Calcium Carbide </a:t>
            </a:r>
          </a:p>
          <a:p>
            <a:pPr marL="268288" indent="-268288" algn="l" fontAlgn="auto">
              <a:lnSpc>
                <a:spcPct val="100000"/>
              </a:lnSpc>
              <a:spcBef>
                <a:spcPts val="0"/>
              </a:spcBef>
              <a:spcAft>
                <a:spcPct val="5000"/>
              </a:spcAft>
              <a:buFontTx/>
              <a:buChar char="—"/>
              <a:defRPr/>
            </a:pPr>
            <a:endParaRPr lang="en-GB" sz="1400" b="1" dirty="0">
              <a:solidFill>
                <a:srgbClr val="0D5C91"/>
              </a:solidFill>
              <a:latin typeface="LindeDaxPowerPoint" charset="0"/>
              <a:ea typeface="ＭＳ Ｐゴシック" charset="0"/>
            </a:endParaRPr>
          </a:p>
        </p:txBody>
      </p:sp>
      <p:sp>
        <p:nvSpPr>
          <p:cNvPr id="15" name="Rectangle 35">
            <a:extLst>
              <a:ext uri="{FF2B5EF4-FFF2-40B4-BE49-F238E27FC236}">
                <a16:creationId xmlns:a16="http://schemas.microsoft.com/office/drawing/2014/main" id="{3F8BE9E4-EF16-4E54-8EB5-117CBBB66496}"/>
              </a:ext>
            </a:extLst>
          </p:cNvPr>
          <p:cNvSpPr>
            <a:spLocks noChangeArrowheads="1"/>
          </p:cNvSpPr>
          <p:nvPr/>
        </p:nvSpPr>
        <p:spPr bwMode="gray">
          <a:xfrm>
            <a:off x="216948" y="1288366"/>
            <a:ext cx="2016125" cy="288925"/>
          </a:xfrm>
          <a:prstGeom prst="rect">
            <a:avLst/>
          </a:prstGeom>
          <a:solidFill>
            <a:schemeClr val="accent2"/>
          </a:solidFill>
          <a:ln w="6350">
            <a:solidFill>
              <a:schemeClr val="tx1"/>
            </a:solidFill>
            <a:miter lim="800000"/>
            <a:headEnd/>
            <a:tailEnd/>
          </a:ln>
          <a:effectLst/>
          <a:extLst/>
        </p:spPr>
        <p:txBody>
          <a:bodyPr wrap="none" lIns="90000" tIns="46800" rIns="0" bIns="46800" anchor="ctr"/>
          <a:lstStyle/>
          <a:p>
            <a:pPr algn="l" eaLnBrk="0" fontAlgn="auto" hangingPunct="0">
              <a:lnSpc>
                <a:spcPct val="100000"/>
              </a:lnSpc>
              <a:spcBef>
                <a:spcPts val="0"/>
              </a:spcBef>
              <a:spcAft>
                <a:spcPct val="0"/>
              </a:spcAft>
              <a:defRPr/>
            </a:pPr>
            <a:r>
              <a:rPr lang="en-GB" sz="1400" b="1" dirty="0">
                <a:solidFill>
                  <a:srgbClr val="FFFFFF"/>
                </a:solidFill>
                <a:latin typeface="LindeDaxPowerPoint" charset="0"/>
                <a:ea typeface="ＭＳ Ｐゴシック" charset="0"/>
              </a:rPr>
              <a:t>Medical  </a:t>
            </a:r>
          </a:p>
        </p:txBody>
      </p:sp>
      <p:sp>
        <p:nvSpPr>
          <p:cNvPr id="16" name="Rectangle 36">
            <a:extLst>
              <a:ext uri="{FF2B5EF4-FFF2-40B4-BE49-F238E27FC236}">
                <a16:creationId xmlns:a16="http://schemas.microsoft.com/office/drawing/2014/main" id="{E7CE93C2-F31A-4CFC-AEB9-A26498358181}"/>
              </a:ext>
            </a:extLst>
          </p:cNvPr>
          <p:cNvSpPr>
            <a:spLocks noChangeArrowheads="1"/>
          </p:cNvSpPr>
          <p:nvPr/>
        </p:nvSpPr>
        <p:spPr bwMode="gray">
          <a:xfrm>
            <a:off x="216948" y="1577291"/>
            <a:ext cx="2016125" cy="1479297"/>
          </a:xfrm>
          <a:prstGeom prst="rect">
            <a:avLst/>
          </a:prstGeom>
          <a:solidFill>
            <a:schemeClr val="bg1"/>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54000" rIns="0" bIns="0"/>
          <a:lstStyle/>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Medical Oxygen</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Nitrous Oxide (N</a:t>
            </a:r>
            <a:r>
              <a:rPr lang="en-GB" sz="1400" b="1" baseline="-25000" dirty="0">
                <a:solidFill>
                  <a:srgbClr val="0D5C91"/>
                </a:solidFill>
                <a:latin typeface="LindeDaxPowerPoint" charset="0"/>
                <a:ea typeface="ＭＳ Ｐゴシック" charset="0"/>
              </a:rPr>
              <a:t>2</a:t>
            </a:r>
            <a:r>
              <a:rPr lang="en-GB" sz="1400" b="1" dirty="0">
                <a:solidFill>
                  <a:srgbClr val="0D5C91"/>
                </a:solidFill>
                <a:latin typeface="LindeDaxPowerPoint" charset="0"/>
                <a:ea typeface="ＭＳ Ｐゴシック" charset="0"/>
              </a:rPr>
              <a:t>O)</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Medical N2</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Medical CO2</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Entonox</a:t>
            </a:r>
          </a:p>
          <a:p>
            <a:pPr marL="268288" indent="-268288" algn="l" fontAlgn="auto">
              <a:lnSpc>
                <a:spcPct val="100000"/>
              </a:lnSpc>
              <a:spcBef>
                <a:spcPts val="0"/>
              </a:spcBef>
              <a:spcAft>
                <a:spcPct val="5000"/>
              </a:spcAft>
              <a:buFontTx/>
              <a:buChar char="—"/>
              <a:defRPr/>
            </a:pPr>
            <a:r>
              <a:rPr lang="en-GB" sz="1400" b="1" dirty="0">
                <a:solidFill>
                  <a:srgbClr val="0D5C91"/>
                </a:solidFill>
                <a:latin typeface="LindeDaxPowerPoint" charset="0"/>
                <a:ea typeface="ＭＳ Ｐゴシック" charset="0"/>
              </a:rPr>
              <a:t>Medical Pipeline </a:t>
            </a:r>
          </a:p>
          <a:p>
            <a:pPr marL="268288" indent="-268288" algn="l" fontAlgn="auto">
              <a:lnSpc>
                <a:spcPct val="100000"/>
              </a:lnSpc>
              <a:spcBef>
                <a:spcPts val="0"/>
              </a:spcBef>
              <a:spcAft>
                <a:spcPct val="5000"/>
              </a:spcAft>
              <a:buFontTx/>
              <a:buChar char="—"/>
              <a:defRPr/>
            </a:pPr>
            <a:endParaRPr lang="en-GB" sz="1400" b="1" dirty="0">
              <a:solidFill>
                <a:srgbClr val="0D5C91"/>
              </a:solidFill>
              <a:latin typeface="LindeDaxPowerPoint" charset="0"/>
              <a:ea typeface="ＭＳ Ｐゴシック" charset="0"/>
            </a:endParaRPr>
          </a:p>
        </p:txBody>
      </p:sp>
      <p:pic>
        <p:nvPicPr>
          <p:cNvPr id="17" name="Picture 16">
            <a:extLst>
              <a:ext uri="{FF2B5EF4-FFF2-40B4-BE49-F238E27FC236}">
                <a16:creationId xmlns:a16="http://schemas.microsoft.com/office/drawing/2014/main" id="{C5DDB5C9-EC7D-47F7-B36A-4F5E6702E9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 b="-18404"/>
          <a:stretch>
            <a:fillRect/>
          </a:stretch>
        </p:blipFill>
        <p:spPr bwMode="auto">
          <a:xfrm>
            <a:off x="5080813" y="1336880"/>
            <a:ext cx="2591706" cy="28726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2C3E8994-8604-45F5-9C41-0EC1047A1A62}"/>
              </a:ext>
            </a:extLst>
          </p:cNvPr>
          <p:cNvPicPr>
            <a:picLocks noChangeAspect="1"/>
          </p:cNvPicPr>
          <p:nvPr/>
        </p:nvPicPr>
        <p:blipFill>
          <a:blip r:embed="rId4"/>
          <a:stretch>
            <a:fillRect/>
          </a:stretch>
        </p:blipFill>
        <p:spPr>
          <a:xfrm>
            <a:off x="6160872" y="2674811"/>
            <a:ext cx="3023293" cy="2303462"/>
          </a:xfrm>
          <a:prstGeom prst="rect">
            <a:avLst/>
          </a:prstGeom>
          <a:ln>
            <a:noFill/>
          </a:ln>
          <a:effectLst>
            <a:softEdge rad="112500"/>
          </a:effectLst>
        </p:spPr>
      </p:pic>
      <p:sp>
        <p:nvSpPr>
          <p:cNvPr id="19" name="Rectangle 29">
            <a:extLst>
              <a:ext uri="{FF2B5EF4-FFF2-40B4-BE49-F238E27FC236}">
                <a16:creationId xmlns:a16="http://schemas.microsoft.com/office/drawing/2014/main" id="{8D8C4A5A-8141-4E23-BA96-69D2C5B03B40}"/>
              </a:ext>
            </a:extLst>
          </p:cNvPr>
          <p:cNvSpPr>
            <a:spLocks noChangeArrowheads="1"/>
          </p:cNvSpPr>
          <p:nvPr/>
        </p:nvSpPr>
        <p:spPr bwMode="gray">
          <a:xfrm>
            <a:off x="2468696" y="3236362"/>
            <a:ext cx="2376259" cy="286198"/>
          </a:xfrm>
          <a:prstGeom prst="rect">
            <a:avLst/>
          </a:prstGeom>
          <a:solidFill>
            <a:schemeClr val="accent2"/>
          </a:solidFill>
          <a:ln w="6350">
            <a:solidFill>
              <a:schemeClr val="tx1"/>
            </a:solidFill>
            <a:miter lim="800000"/>
            <a:headEnd/>
            <a:tailEnd/>
          </a:ln>
          <a:effectLst/>
          <a:extLst/>
        </p:spPr>
        <p:txBody>
          <a:bodyPr wrap="none" lIns="90000" tIns="46800" rIns="0" bIns="46800" anchor="ctr"/>
          <a:lstStyle/>
          <a:p>
            <a:pPr>
              <a:spcAft>
                <a:spcPct val="0"/>
              </a:spcAft>
              <a:defRPr/>
            </a:pPr>
            <a:r>
              <a:rPr lang="en-GB" sz="1400" b="1" dirty="0">
                <a:solidFill>
                  <a:srgbClr val="FFFFFF"/>
                </a:solidFill>
                <a:latin typeface="LindeDaxPowerPoint" charset="0"/>
                <a:ea typeface="ＭＳ Ｐゴシック" charset="0"/>
              </a:rPr>
              <a:t>Specialty Gases</a:t>
            </a:r>
          </a:p>
        </p:txBody>
      </p:sp>
      <p:sp>
        <p:nvSpPr>
          <p:cNvPr id="20" name="Rectangle 30">
            <a:extLst>
              <a:ext uri="{FF2B5EF4-FFF2-40B4-BE49-F238E27FC236}">
                <a16:creationId xmlns:a16="http://schemas.microsoft.com/office/drawing/2014/main" id="{E54F01B7-0EBF-45C6-92EE-8D37812FD0D1}"/>
              </a:ext>
            </a:extLst>
          </p:cNvPr>
          <p:cNvSpPr>
            <a:spLocks noChangeArrowheads="1"/>
          </p:cNvSpPr>
          <p:nvPr/>
        </p:nvSpPr>
        <p:spPr bwMode="gray">
          <a:xfrm>
            <a:off x="2468696" y="3525286"/>
            <a:ext cx="2376259" cy="1247634"/>
          </a:xfrm>
          <a:prstGeom prst="rect">
            <a:avLst/>
          </a:prstGeom>
          <a:solidFill>
            <a:schemeClr val="bg1"/>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54000" rIns="0" bIns="0"/>
          <a:lstStyle/>
          <a:p>
            <a:pPr marL="268288" indent="-268288">
              <a:spcAft>
                <a:spcPct val="5000"/>
              </a:spcAft>
              <a:buFontTx/>
              <a:buChar char="—"/>
              <a:defRPr/>
            </a:pPr>
            <a:r>
              <a:rPr lang="en-GB" sz="1400" b="1" dirty="0">
                <a:solidFill>
                  <a:srgbClr val="0D5C91"/>
                </a:solidFill>
                <a:latin typeface="LindeDaxPowerPoint" charset="0"/>
                <a:ea typeface="ＭＳ Ｐゴシック" charset="0"/>
              </a:rPr>
              <a:t>Pure Gases</a:t>
            </a:r>
          </a:p>
          <a:p>
            <a:pPr marL="268288" indent="-268288">
              <a:spcAft>
                <a:spcPct val="5000"/>
              </a:spcAft>
              <a:buFontTx/>
              <a:buChar char="—"/>
              <a:defRPr/>
            </a:pPr>
            <a:r>
              <a:rPr lang="en-GB" sz="1400" b="1" dirty="0">
                <a:solidFill>
                  <a:srgbClr val="0D5C91"/>
                </a:solidFill>
                <a:latin typeface="LindeDaxPowerPoint" charset="0"/>
                <a:ea typeface="ＭＳ Ｐゴシック" charset="0"/>
              </a:rPr>
              <a:t>Specialty Gas Mixtures</a:t>
            </a:r>
          </a:p>
          <a:p>
            <a:pPr marL="268288" indent="-268288">
              <a:spcAft>
                <a:spcPct val="5000"/>
              </a:spcAft>
              <a:buFontTx/>
              <a:buChar char="—"/>
              <a:defRPr/>
            </a:pPr>
            <a:r>
              <a:rPr lang="en-GB" sz="1400" b="1" dirty="0">
                <a:solidFill>
                  <a:srgbClr val="0D5C91"/>
                </a:solidFill>
                <a:latin typeface="LindeDaxPowerPoint" charset="0"/>
                <a:ea typeface="ＭＳ Ｐゴシック" charset="0"/>
              </a:rPr>
              <a:t>Hydrocarbon Mixtures</a:t>
            </a:r>
          </a:p>
          <a:p>
            <a:pPr marL="268288" indent="-268288">
              <a:spcAft>
                <a:spcPct val="5000"/>
              </a:spcAft>
              <a:buFontTx/>
              <a:buChar char="—"/>
              <a:defRPr/>
            </a:pPr>
            <a:r>
              <a:rPr lang="en-GB" sz="1400" b="1" dirty="0">
                <a:solidFill>
                  <a:srgbClr val="0D5C91"/>
                </a:solidFill>
                <a:latin typeface="LindeDaxPowerPoint" charset="0"/>
                <a:ea typeface="ＭＳ Ｐゴシック" charset="0"/>
              </a:rPr>
              <a:t>Calibration Mixtures</a:t>
            </a:r>
          </a:p>
          <a:p>
            <a:pPr algn="l" fontAlgn="auto">
              <a:lnSpc>
                <a:spcPct val="100000"/>
              </a:lnSpc>
              <a:spcBef>
                <a:spcPts val="0"/>
              </a:spcBef>
              <a:spcAft>
                <a:spcPct val="5000"/>
              </a:spcAft>
              <a:defRPr/>
            </a:pPr>
            <a:endParaRPr lang="en-GB" sz="1400" b="1" dirty="0">
              <a:solidFill>
                <a:srgbClr val="0D5C91"/>
              </a:solidFill>
              <a:latin typeface="LindeDaxPowerPoint" charset="0"/>
              <a:ea typeface="ＭＳ Ｐゴシック" charset="0"/>
            </a:endParaRPr>
          </a:p>
          <a:p>
            <a:pPr lvl="1">
              <a:spcAft>
                <a:spcPct val="5000"/>
              </a:spcAft>
              <a:defRPr/>
            </a:pPr>
            <a:endParaRPr lang="en-GB" sz="1400" b="1" dirty="0">
              <a:solidFill>
                <a:srgbClr val="0D5C91"/>
              </a:solidFill>
              <a:latin typeface="LindeDaxPowerPoint" charset="0"/>
              <a:ea typeface="ＭＳ Ｐゴシック" charset="0"/>
            </a:endParaRPr>
          </a:p>
        </p:txBody>
      </p:sp>
      <p:pic>
        <p:nvPicPr>
          <p:cNvPr id="21" name="Picture 20">
            <a:extLst>
              <a:ext uri="{FF2B5EF4-FFF2-40B4-BE49-F238E27FC236}">
                <a16:creationId xmlns:a16="http://schemas.microsoft.com/office/drawing/2014/main" id="{BD64D78D-93FB-4399-B2D2-821009DC5ED4}"/>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6844" y="1410987"/>
            <a:ext cx="3125978" cy="1571989"/>
          </a:xfrm>
          <a:prstGeom prst="rect">
            <a:avLst/>
          </a:prstGeom>
          <a:noFill/>
          <a:ln>
            <a:noFill/>
          </a:ln>
        </p:spPr>
      </p:pic>
      <p:pic>
        <p:nvPicPr>
          <p:cNvPr id="22" name="Picture 21">
            <a:extLst>
              <a:ext uri="{FF2B5EF4-FFF2-40B4-BE49-F238E27FC236}">
                <a16:creationId xmlns:a16="http://schemas.microsoft.com/office/drawing/2014/main" id="{4963FFBE-3C76-4F0D-B5B6-92BD0A36B6A5}"/>
              </a:ext>
            </a:extLst>
          </p:cNvPr>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75524" y="3056588"/>
            <a:ext cx="2965236" cy="1655319"/>
          </a:xfrm>
          <a:prstGeom prst="rect">
            <a:avLst/>
          </a:prstGeom>
          <a:noFill/>
          <a:ln>
            <a:noFill/>
          </a:ln>
        </p:spPr>
      </p:pic>
      <p:pic>
        <p:nvPicPr>
          <p:cNvPr id="23" name="Picture 22">
            <a:extLst>
              <a:ext uri="{FF2B5EF4-FFF2-40B4-BE49-F238E27FC236}">
                <a16:creationId xmlns:a16="http://schemas.microsoft.com/office/drawing/2014/main" id="{0934B131-8119-4947-8CEB-9401E3C9ADF4}"/>
              </a:ext>
            </a:extLst>
          </p:cNvPr>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84165" y="4772920"/>
            <a:ext cx="2576035" cy="1663002"/>
          </a:xfrm>
          <a:prstGeom prst="rect">
            <a:avLst/>
          </a:prstGeom>
          <a:noFill/>
          <a:ln>
            <a:noFill/>
          </a:ln>
        </p:spPr>
      </p:pic>
    </p:spTree>
    <p:extLst>
      <p:ext uri="{BB962C8B-B14F-4D97-AF65-F5344CB8AC3E}">
        <p14:creationId xmlns:p14="http://schemas.microsoft.com/office/powerpoint/2010/main" val="3773797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2E84CB-F289-4E77-BE9E-4438A07FA0C5}"/>
              </a:ext>
            </a:extLst>
          </p:cNvPr>
          <p:cNvSpPr>
            <a:spLocks noGrp="1"/>
          </p:cNvSpPr>
          <p:nvPr>
            <p:ph type="sldNum" sz="quarter" idx="11"/>
          </p:nvPr>
        </p:nvSpPr>
        <p:spPr/>
        <p:txBody>
          <a:bodyPr/>
          <a:lstStyle/>
          <a:p>
            <a:pPr>
              <a:defRPr/>
            </a:pPr>
            <a:fld id="{2D03F312-1B64-40D2-BC9D-D82850E88F48}" type="slidenum">
              <a:rPr lang="zh-TW" altLang="en-US" smtClean="0"/>
              <a:pPr>
                <a:defRPr/>
              </a:pPr>
              <a:t>16</a:t>
            </a:fld>
            <a:endParaRPr lang="en-US" altLang="zh-TW"/>
          </a:p>
        </p:txBody>
      </p:sp>
      <p:pic>
        <p:nvPicPr>
          <p:cNvPr id="4" name="Picture 3">
            <a:extLst>
              <a:ext uri="{FF2B5EF4-FFF2-40B4-BE49-F238E27FC236}">
                <a16:creationId xmlns:a16="http://schemas.microsoft.com/office/drawing/2014/main" id="{25E11738-46B1-47E5-8FE3-B4836EA9A0F2}"/>
              </a:ext>
            </a:extLst>
          </p:cNvPr>
          <p:cNvPicPr>
            <a:picLocks noChangeAspect="1"/>
          </p:cNvPicPr>
          <p:nvPr/>
        </p:nvPicPr>
        <p:blipFill rotWithShape="1">
          <a:blip r:embed="rId2"/>
          <a:srcRect b="10909"/>
          <a:stretch/>
        </p:blipFill>
        <p:spPr>
          <a:xfrm>
            <a:off x="2784763" y="720452"/>
            <a:ext cx="9393382" cy="6109855"/>
          </a:xfrm>
          <a:prstGeom prst="rect">
            <a:avLst/>
          </a:prstGeom>
        </p:spPr>
      </p:pic>
      <p:sp>
        <p:nvSpPr>
          <p:cNvPr id="5" name="TextBox 4">
            <a:extLst>
              <a:ext uri="{FF2B5EF4-FFF2-40B4-BE49-F238E27FC236}">
                <a16:creationId xmlns:a16="http://schemas.microsoft.com/office/drawing/2014/main" id="{348BF572-C569-4302-80C0-D090FA35F39A}"/>
              </a:ext>
            </a:extLst>
          </p:cNvPr>
          <p:cNvSpPr txBox="1"/>
          <p:nvPr/>
        </p:nvSpPr>
        <p:spPr>
          <a:xfrm>
            <a:off x="152402" y="1510148"/>
            <a:ext cx="2410691" cy="1569660"/>
          </a:xfrm>
          <a:prstGeom prst="rect">
            <a:avLst/>
          </a:prstGeom>
          <a:noFill/>
          <a:ln>
            <a:noFill/>
            <a:prstDash val="solid"/>
          </a:ln>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4800" b="1" i="0" u="none" strike="noStrike" cap="none" spc="0" normalizeH="0" baseline="0">
                <a:ln>
                  <a:noFill/>
                </a:ln>
                <a:effectLst/>
                <a:uLnTx/>
                <a:uFillTx/>
                <a:latin typeface="Calibri" panose="020F0502020204030204" pitchFamily="34" charset="0"/>
                <a:ea typeface="Calibri" panose="020F0502020204030204" pitchFamily="34" charset="0"/>
                <a:cs typeface="Calibri" panose="020F0502020204030204" pitchFamily="34" charset="0"/>
              </a:defRPr>
            </a:lvl1pPr>
          </a:lstStyle>
          <a:p>
            <a:r>
              <a:rPr lang="en-US" dirty="0"/>
              <a:t>Bulk Business</a:t>
            </a:r>
          </a:p>
        </p:txBody>
      </p:sp>
    </p:spTree>
    <p:extLst>
      <p:ext uri="{BB962C8B-B14F-4D97-AF65-F5344CB8AC3E}">
        <p14:creationId xmlns:p14="http://schemas.microsoft.com/office/powerpoint/2010/main" val="4270359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FDEE-1B5F-4C3D-966C-89624404A625}"/>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dirty="0">
                <a:latin typeface="Century Gothic" panose="020B0502020202020204" pitchFamily="34" charset="0"/>
              </a:rPr>
              <a:t>Bulk Business</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38C15625-39F2-42CD-8902-4465D96D7644}"/>
              </a:ext>
            </a:extLst>
          </p:cNvPr>
          <p:cNvSpPr>
            <a:spLocks noGrp="1"/>
          </p:cNvSpPr>
          <p:nvPr>
            <p:ph type="sldNum" sz="quarter" idx="11"/>
          </p:nvPr>
        </p:nvSpPr>
        <p:spPr/>
        <p:txBody>
          <a:bodyPr/>
          <a:lstStyle/>
          <a:p>
            <a:pPr>
              <a:defRPr/>
            </a:pPr>
            <a:fld id="{7184F1C6-6024-4857-9F02-92E3951EE3F1}" type="slidenum">
              <a:rPr lang="zh-TW" altLang="en-US" smtClean="0"/>
              <a:pPr>
                <a:defRPr/>
              </a:pPr>
              <a:t>17</a:t>
            </a:fld>
            <a:endParaRPr lang="en-US" altLang="zh-TW"/>
          </a:p>
        </p:txBody>
      </p:sp>
      <p:sp>
        <p:nvSpPr>
          <p:cNvPr id="4" name="Rectangle 3">
            <a:extLst>
              <a:ext uri="{FF2B5EF4-FFF2-40B4-BE49-F238E27FC236}">
                <a16:creationId xmlns:a16="http://schemas.microsoft.com/office/drawing/2014/main" id="{471BE304-99E8-45F2-928C-337603ED6B1C}"/>
              </a:ext>
            </a:extLst>
          </p:cNvPr>
          <p:cNvSpPr/>
          <p:nvPr/>
        </p:nvSpPr>
        <p:spPr>
          <a:xfrm>
            <a:off x="228601" y="1319954"/>
            <a:ext cx="5592201" cy="5262979"/>
          </a:xfrm>
          <a:prstGeom prst="rect">
            <a:avLst/>
          </a:prstGeom>
        </p:spPr>
        <p:txBody>
          <a:bodyPr wrap="square">
            <a:spAutoFit/>
          </a:bodyPr>
          <a:lstStyle/>
          <a:p>
            <a:pPr algn="l"/>
            <a:r>
              <a:rPr lang="en-US" sz="1400" b="1" dirty="0">
                <a:solidFill>
                  <a:schemeClr val="accent1"/>
                </a:solidFill>
                <a:latin typeface="Century Gothic" panose="020B0502020202020204" pitchFamily="34" charset="0"/>
              </a:rPr>
              <a:t>Product quality</a:t>
            </a:r>
          </a:p>
          <a:p>
            <a:pPr algn="l"/>
            <a:r>
              <a:rPr lang="en-US" sz="1400" dirty="0">
                <a:solidFill>
                  <a:schemeClr val="accent1"/>
                </a:solidFill>
                <a:latin typeface="Century Gothic" panose="020B0502020202020204" pitchFamily="34" charset="0"/>
              </a:rPr>
              <a:t>We supply bulk gases like liquid oxygen, liquid argon, liquid nitrogen and liquid carbon dioxide to standard specifications. Product quality is continuously monitored online. Detailed testing is conducted on the product storage tank.</a:t>
            </a:r>
          </a:p>
          <a:p>
            <a:pPr algn="l"/>
            <a:endParaRPr lang="en-US" sz="1400" dirty="0">
              <a:solidFill>
                <a:schemeClr val="accent1"/>
              </a:solidFill>
              <a:latin typeface="Century Gothic" panose="020B0502020202020204" pitchFamily="34" charset="0"/>
            </a:endParaRPr>
          </a:p>
          <a:p>
            <a:pPr algn="l"/>
            <a:r>
              <a:rPr lang="en-US" sz="1400" b="1" dirty="0">
                <a:solidFill>
                  <a:schemeClr val="accent1"/>
                </a:solidFill>
                <a:latin typeface="Century Gothic" panose="020B0502020202020204" pitchFamily="34" charset="0"/>
              </a:rPr>
              <a:t>Supply &amp; delivery</a:t>
            </a:r>
          </a:p>
          <a:p>
            <a:pPr algn="l"/>
            <a:r>
              <a:rPr lang="en-US" sz="1400" dirty="0">
                <a:solidFill>
                  <a:schemeClr val="accent1"/>
                </a:solidFill>
                <a:latin typeface="Century Gothic" panose="020B0502020202020204" pitchFamily="34" charset="0"/>
              </a:rPr>
              <a:t>To ensure supply reliability and to ensure productivity, our preferred mode of delivery is to manage your inventory and schedule deliveries (via our scheduling system) on a 24/7 basis</a:t>
            </a:r>
          </a:p>
          <a:p>
            <a:pPr algn="l"/>
            <a:endParaRPr lang="en-US" sz="1400" dirty="0">
              <a:solidFill>
                <a:schemeClr val="accent1"/>
              </a:solidFill>
              <a:latin typeface="Century Gothic" panose="020B0502020202020204" pitchFamily="34" charset="0"/>
            </a:endParaRPr>
          </a:p>
          <a:p>
            <a:pPr algn="l"/>
            <a:r>
              <a:rPr lang="en-US" sz="1400" b="1" dirty="0">
                <a:solidFill>
                  <a:schemeClr val="accent1"/>
                </a:solidFill>
                <a:latin typeface="Century Gothic" panose="020B0502020202020204" pitchFamily="34" charset="0"/>
              </a:rPr>
              <a:t>Tanks &amp; equipment</a:t>
            </a:r>
          </a:p>
          <a:p>
            <a:pPr algn="l"/>
            <a:r>
              <a:rPr lang="en-US" sz="1400" dirty="0">
                <a:solidFill>
                  <a:schemeClr val="accent1"/>
                </a:solidFill>
                <a:latin typeface="Century Gothic" panose="020B0502020202020204" pitchFamily="34" charset="0"/>
              </a:rPr>
              <a:t>Our highly trained and expert engineering team (Customer Engineering Services – CES) will provide foundation design and specifications. Our Customer Engineering Team (CES) provides customized design, installation and maintenance services. We can fast-track installation and commissioning of your equipment if you are working to a tight timeline</a:t>
            </a:r>
          </a:p>
          <a:p>
            <a:pPr algn="l"/>
            <a:endParaRPr lang="en-US" sz="1400" dirty="0">
              <a:solidFill>
                <a:schemeClr val="accent1"/>
              </a:solidFill>
              <a:latin typeface="Century Gothic" panose="020B0502020202020204" pitchFamily="34" charset="0"/>
            </a:endParaRPr>
          </a:p>
          <a:p>
            <a:pPr algn="l"/>
            <a:r>
              <a:rPr lang="en-US" sz="1400" b="1" dirty="0">
                <a:solidFill>
                  <a:schemeClr val="accent1"/>
                </a:solidFill>
                <a:latin typeface="Century Gothic" panose="020B0502020202020204" pitchFamily="34" charset="0"/>
              </a:rPr>
              <a:t>Analysis and certification</a:t>
            </a:r>
          </a:p>
          <a:p>
            <a:pPr algn="l"/>
            <a:r>
              <a:rPr lang="en-US" sz="1400" dirty="0">
                <a:solidFill>
                  <a:schemeClr val="accent1"/>
                </a:solidFill>
                <a:latin typeface="Century Gothic" panose="020B0502020202020204" pitchFamily="34" charset="0"/>
              </a:rPr>
              <a:t>We can provide you with Certificates of Conformance and Certificates of Analysis as well as customized certificates to meet your individual documentation needs for the purpose of quality management.</a:t>
            </a:r>
          </a:p>
        </p:txBody>
      </p:sp>
      <p:pic>
        <p:nvPicPr>
          <p:cNvPr id="5" name="Picture 4">
            <a:extLst>
              <a:ext uri="{FF2B5EF4-FFF2-40B4-BE49-F238E27FC236}">
                <a16:creationId xmlns:a16="http://schemas.microsoft.com/office/drawing/2014/main" id="{90A48A66-E801-4FBD-B29A-5A34186E21FC}"/>
              </a:ext>
            </a:extLst>
          </p:cNvPr>
          <p:cNvPicPr>
            <a:picLocks noChangeAspect="1"/>
          </p:cNvPicPr>
          <p:nvPr/>
        </p:nvPicPr>
        <p:blipFill>
          <a:blip r:embed="rId2"/>
          <a:stretch>
            <a:fillRect/>
          </a:stretch>
        </p:blipFill>
        <p:spPr>
          <a:xfrm>
            <a:off x="5820803" y="1531039"/>
            <a:ext cx="2422120" cy="1845425"/>
          </a:xfrm>
          <a:prstGeom prst="rect">
            <a:avLst/>
          </a:prstGeom>
          <a:ln>
            <a:noFill/>
          </a:ln>
          <a:effectLst>
            <a:softEdge rad="112500"/>
          </a:effectLst>
        </p:spPr>
      </p:pic>
      <p:pic>
        <p:nvPicPr>
          <p:cNvPr id="6" name="Picture 5">
            <a:extLst>
              <a:ext uri="{FF2B5EF4-FFF2-40B4-BE49-F238E27FC236}">
                <a16:creationId xmlns:a16="http://schemas.microsoft.com/office/drawing/2014/main" id="{A96F40E4-0541-46A4-BDE5-904057B37DC3}"/>
              </a:ext>
            </a:extLst>
          </p:cNvPr>
          <p:cNvPicPr>
            <a:picLocks noChangeAspect="1"/>
          </p:cNvPicPr>
          <p:nvPr/>
        </p:nvPicPr>
        <p:blipFill>
          <a:blip r:embed="rId3"/>
          <a:stretch>
            <a:fillRect/>
          </a:stretch>
        </p:blipFill>
        <p:spPr>
          <a:xfrm>
            <a:off x="5820802" y="3834501"/>
            <a:ext cx="2422119" cy="2232469"/>
          </a:xfrm>
          <a:prstGeom prst="rect">
            <a:avLst/>
          </a:prstGeom>
          <a:ln>
            <a:noFill/>
          </a:ln>
          <a:effectLst>
            <a:softEdge rad="112500"/>
          </a:effectLst>
        </p:spPr>
      </p:pic>
      <p:sp>
        <p:nvSpPr>
          <p:cNvPr id="7" name="Slide Number Placeholder 3">
            <a:extLst>
              <a:ext uri="{FF2B5EF4-FFF2-40B4-BE49-F238E27FC236}">
                <a16:creationId xmlns:a16="http://schemas.microsoft.com/office/drawing/2014/main" id="{6E8C570C-F720-4C04-A61C-CEA4C82A5A9F}"/>
              </a:ext>
            </a:extLst>
          </p:cNvPr>
          <p:cNvSpPr txBox="1">
            <a:spLocks/>
          </p:cNvSpPr>
          <p:nvPr/>
        </p:nvSpPr>
        <p:spPr bwMode="gray">
          <a:xfrm>
            <a:off x="9279467" y="6453188"/>
            <a:ext cx="2480733"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defPPr>
              <a:defRPr lang="en-US"/>
            </a:defPPr>
            <a:lvl1pPr marL="0" algn="r" defTabSz="914400" rtl="0" eaLnBrk="1" latinLnBrk="0" hangingPunct="1">
              <a:lnSpc>
                <a:spcPct val="100000"/>
              </a:lnSpc>
              <a:spcAft>
                <a:spcPct val="0"/>
              </a:spcAft>
              <a:defRPr sz="800" b="0" kern="1200">
                <a:solidFill>
                  <a:schemeClr val="tx1"/>
                </a:solidFill>
                <a:latin typeface="+mn-lt"/>
                <a:ea typeface="PMingLiU" pitchFamily="18"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84F1C6-6024-4857-9F02-92E3951EE3F1}" type="slidenum">
              <a:rPr lang="zh-TW" altLang="en-US" smtClean="0"/>
              <a:pPr>
                <a:defRPr/>
              </a:pPr>
              <a:t>17</a:t>
            </a:fld>
            <a:endParaRPr lang="en-US" altLang="zh-TW"/>
          </a:p>
        </p:txBody>
      </p:sp>
      <p:graphicFrame>
        <p:nvGraphicFramePr>
          <p:cNvPr id="8" name="Diagram 7">
            <a:extLst>
              <a:ext uri="{FF2B5EF4-FFF2-40B4-BE49-F238E27FC236}">
                <a16:creationId xmlns:a16="http://schemas.microsoft.com/office/drawing/2014/main" id="{B8F2B3F8-AA56-44AC-8699-64AE772A95B6}"/>
              </a:ext>
            </a:extLst>
          </p:cNvPr>
          <p:cNvGraphicFramePr/>
          <p:nvPr>
            <p:extLst>
              <p:ext uri="{D42A27DB-BD31-4B8C-83A1-F6EECF244321}">
                <p14:modId xmlns:p14="http://schemas.microsoft.com/office/powerpoint/2010/main" val="3471850756"/>
              </p:ext>
            </p:extLst>
          </p:nvPr>
        </p:nvGraphicFramePr>
        <p:xfrm>
          <a:off x="7707085" y="1978291"/>
          <a:ext cx="5003432" cy="39463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249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85C9B2-9078-4DA3-A75E-CBD14A544EA0}"/>
              </a:ext>
            </a:extLst>
          </p:cNvPr>
          <p:cNvSpPr>
            <a:spLocks noGrp="1"/>
          </p:cNvSpPr>
          <p:nvPr>
            <p:ph type="sldNum" sz="quarter" idx="11"/>
          </p:nvPr>
        </p:nvSpPr>
        <p:spPr/>
        <p:txBody>
          <a:bodyPr/>
          <a:lstStyle/>
          <a:p>
            <a:pPr>
              <a:defRPr/>
            </a:pPr>
            <a:fld id="{2D03F312-1B64-40D2-BC9D-D82850E88F48}" type="slidenum">
              <a:rPr lang="zh-TW" altLang="en-US" smtClean="0"/>
              <a:pPr>
                <a:defRPr/>
              </a:pPr>
              <a:t>18</a:t>
            </a:fld>
            <a:endParaRPr lang="en-US" altLang="zh-TW"/>
          </a:p>
        </p:txBody>
      </p:sp>
      <p:sp>
        <p:nvSpPr>
          <p:cNvPr id="14" name="Rectangle 13">
            <a:extLst>
              <a:ext uri="{FF2B5EF4-FFF2-40B4-BE49-F238E27FC236}">
                <a16:creationId xmlns:a16="http://schemas.microsoft.com/office/drawing/2014/main" id="{B337DB0E-0A4C-40C3-BCC9-79F944A0E4F0}"/>
              </a:ext>
            </a:extLst>
          </p:cNvPr>
          <p:cNvSpPr/>
          <p:nvPr/>
        </p:nvSpPr>
        <p:spPr>
          <a:xfrm>
            <a:off x="4539769" y="2650787"/>
            <a:ext cx="3141891" cy="830997"/>
          </a:xfrm>
          <a:prstGeom prst="rect">
            <a:avLst/>
          </a:prstGeom>
          <a:noFill/>
          <a:ln>
            <a:no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Healthcare</a:t>
            </a:r>
          </a:p>
        </p:txBody>
      </p:sp>
    </p:spTree>
    <p:extLst>
      <p:ext uri="{BB962C8B-B14F-4D97-AF65-F5344CB8AC3E}">
        <p14:creationId xmlns:p14="http://schemas.microsoft.com/office/powerpoint/2010/main" val="3415766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6DE6-29CA-465B-954A-C8529F50E334}"/>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dirty="0">
                <a:latin typeface="Century Gothic" panose="020B0502020202020204" pitchFamily="34" charset="0"/>
              </a:rPr>
              <a:t>Healthcare</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EF32C9EF-86C5-4028-A6E2-E2B3D3C660ED}"/>
              </a:ext>
            </a:extLst>
          </p:cNvPr>
          <p:cNvSpPr>
            <a:spLocks noGrp="1"/>
          </p:cNvSpPr>
          <p:nvPr>
            <p:ph type="sldNum" sz="quarter" idx="11"/>
          </p:nvPr>
        </p:nvSpPr>
        <p:spPr/>
        <p:txBody>
          <a:bodyPr/>
          <a:lstStyle/>
          <a:p>
            <a:pPr>
              <a:defRPr/>
            </a:pPr>
            <a:fld id="{7184F1C6-6024-4857-9F02-92E3951EE3F1}" type="slidenum">
              <a:rPr lang="zh-TW" altLang="en-US" smtClean="0"/>
              <a:pPr>
                <a:defRPr/>
              </a:pPr>
              <a:t>19</a:t>
            </a:fld>
            <a:endParaRPr lang="en-US" altLang="zh-TW"/>
          </a:p>
        </p:txBody>
      </p:sp>
      <p:sp>
        <p:nvSpPr>
          <p:cNvPr id="4" name="Rectangle 9">
            <a:extLst>
              <a:ext uri="{FF2B5EF4-FFF2-40B4-BE49-F238E27FC236}">
                <a16:creationId xmlns:a16="http://schemas.microsoft.com/office/drawing/2014/main" id="{EF9017C2-FEDA-42CE-BD0A-47F2BBB6CBCA}"/>
              </a:ext>
            </a:extLst>
          </p:cNvPr>
          <p:cNvSpPr>
            <a:spLocks noChangeArrowheads="1"/>
          </p:cNvSpPr>
          <p:nvPr/>
        </p:nvSpPr>
        <p:spPr bwMode="gray">
          <a:xfrm>
            <a:off x="1690468" y="1317625"/>
            <a:ext cx="8461375" cy="16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1600">
                <a:solidFill>
                  <a:schemeClr val="tx1"/>
                </a:solidFill>
                <a:latin typeface="LindeDaxPowerPoint" charset="0"/>
                <a:ea typeface="ＭＳ Ｐゴシック" charset="-128"/>
              </a:defRPr>
            </a:lvl1pPr>
            <a:lvl2pPr marL="37931725" indent="-37474525" eaLnBrk="0" hangingPunct="0">
              <a:defRPr sz="1600">
                <a:solidFill>
                  <a:schemeClr val="tx1"/>
                </a:solidFill>
                <a:latin typeface="LindeDaxPowerPoint" charset="0"/>
                <a:ea typeface="ＭＳ Ｐゴシック" charset="-128"/>
              </a:defRPr>
            </a:lvl2pPr>
            <a:lvl3pPr eaLnBrk="0" hangingPunct="0">
              <a:defRPr sz="1600">
                <a:solidFill>
                  <a:schemeClr val="tx1"/>
                </a:solidFill>
                <a:latin typeface="LindeDaxPowerPoint" charset="0"/>
                <a:ea typeface="ＭＳ Ｐゴシック" charset="-128"/>
              </a:defRPr>
            </a:lvl3pPr>
            <a:lvl4pPr eaLnBrk="0" hangingPunct="0">
              <a:defRPr sz="1600">
                <a:solidFill>
                  <a:schemeClr val="tx1"/>
                </a:solidFill>
                <a:latin typeface="LindeDaxPowerPoint" charset="0"/>
                <a:ea typeface="ＭＳ Ｐゴシック" charset="-128"/>
              </a:defRPr>
            </a:lvl4pPr>
            <a:lvl5pPr eaLnBrk="0" hangingPunct="0">
              <a:defRPr sz="1600">
                <a:solidFill>
                  <a:schemeClr val="tx1"/>
                </a:solidFill>
                <a:latin typeface="LindeDaxPowerPoint" charset="0"/>
                <a:ea typeface="ＭＳ Ｐゴシック" charset="-128"/>
              </a:defRPr>
            </a:lvl5pPr>
            <a:lvl6pPr marL="457200" eaLnBrk="0" fontAlgn="base" hangingPunct="0">
              <a:lnSpc>
                <a:spcPct val="110000"/>
              </a:lnSpc>
              <a:spcBef>
                <a:spcPct val="0"/>
              </a:spcBef>
              <a:spcAft>
                <a:spcPct val="30000"/>
              </a:spcAft>
              <a:defRPr sz="1600">
                <a:solidFill>
                  <a:schemeClr val="tx1"/>
                </a:solidFill>
                <a:latin typeface="LindeDaxPowerPoint" charset="0"/>
                <a:ea typeface="ＭＳ Ｐゴシック" charset="-128"/>
              </a:defRPr>
            </a:lvl6pPr>
            <a:lvl7pPr marL="914400" eaLnBrk="0" fontAlgn="base" hangingPunct="0">
              <a:lnSpc>
                <a:spcPct val="110000"/>
              </a:lnSpc>
              <a:spcBef>
                <a:spcPct val="0"/>
              </a:spcBef>
              <a:spcAft>
                <a:spcPct val="30000"/>
              </a:spcAft>
              <a:defRPr sz="1600">
                <a:solidFill>
                  <a:schemeClr val="tx1"/>
                </a:solidFill>
                <a:latin typeface="LindeDaxPowerPoint" charset="0"/>
                <a:ea typeface="ＭＳ Ｐゴシック" charset="-128"/>
              </a:defRPr>
            </a:lvl7pPr>
            <a:lvl8pPr marL="1371600" eaLnBrk="0" fontAlgn="base" hangingPunct="0">
              <a:lnSpc>
                <a:spcPct val="110000"/>
              </a:lnSpc>
              <a:spcBef>
                <a:spcPct val="0"/>
              </a:spcBef>
              <a:spcAft>
                <a:spcPct val="30000"/>
              </a:spcAft>
              <a:defRPr sz="1600">
                <a:solidFill>
                  <a:schemeClr val="tx1"/>
                </a:solidFill>
                <a:latin typeface="LindeDaxPowerPoint" charset="0"/>
                <a:ea typeface="ＭＳ Ｐゴシック" charset="-128"/>
              </a:defRPr>
            </a:lvl8pPr>
            <a:lvl9pPr marL="1828800" eaLnBrk="0" fontAlgn="base" hangingPunct="0">
              <a:lnSpc>
                <a:spcPct val="110000"/>
              </a:lnSpc>
              <a:spcBef>
                <a:spcPct val="0"/>
              </a:spcBef>
              <a:spcAft>
                <a:spcPct val="30000"/>
              </a:spcAft>
              <a:defRPr sz="1600">
                <a:solidFill>
                  <a:schemeClr val="tx1"/>
                </a:solidFill>
                <a:latin typeface="LindeDaxPowerPoint" charset="0"/>
                <a:ea typeface="ＭＳ Ｐゴシック" charset="-128"/>
              </a:defRPr>
            </a:lvl9pPr>
          </a:lstStyle>
          <a:p>
            <a:pPr algn="l" eaLnBrk="1" fontAlgn="auto" hangingPunct="1">
              <a:lnSpc>
                <a:spcPct val="100000"/>
              </a:lnSpc>
              <a:spcBef>
                <a:spcPts val="0"/>
              </a:spcBef>
              <a:spcAft>
                <a:spcPct val="0"/>
              </a:spcAft>
              <a:defRPr/>
            </a:pPr>
            <a:r>
              <a:rPr lang="en-US" altLang="en-US" sz="3200" b="1" kern="0" dirty="0">
                <a:solidFill>
                  <a:srgbClr val="0D5C91"/>
                </a:solidFill>
                <a:latin typeface="+mn-lt"/>
              </a:rPr>
              <a:t>Ensuring Reliable Medical Oxygen Supply</a:t>
            </a:r>
            <a:br>
              <a:rPr lang="en-US" altLang="en-US" sz="3200" b="1" kern="0" dirty="0">
                <a:solidFill>
                  <a:srgbClr val="0D5C91"/>
                </a:solidFill>
                <a:latin typeface="+mn-lt"/>
              </a:rPr>
            </a:br>
            <a:r>
              <a:rPr lang="en-US" altLang="en-US" sz="2400" kern="0" dirty="0">
                <a:solidFill>
                  <a:srgbClr val="00A6D6"/>
                </a:solidFill>
                <a:latin typeface="+mn-lt"/>
              </a:rPr>
              <a:t>Medical grade gases with Real Time O</a:t>
            </a:r>
            <a:r>
              <a:rPr lang="en-US" altLang="en-US" kern="0" dirty="0">
                <a:solidFill>
                  <a:srgbClr val="00A6D6"/>
                </a:solidFill>
                <a:latin typeface="+mn-lt"/>
              </a:rPr>
              <a:t>2</a:t>
            </a:r>
            <a:r>
              <a:rPr lang="en-US" altLang="en-US" sz="1400" kern="0" dirty="0">
                <a:solidFill>
                  <a:srgbClr val="00A6D6"/>
                </a:solidFill>
                <a:latin typeface="+mn-lt"/>
              </a:rPr>
              <a:t>  </a:t>
            </a:r>
            <a:r>
              <a:rPr lang="en-US" altLang="en-US" sz="2400" kern="0" dirty="0">
                <a:solidFill>
                  <a:srgbClr val="00A6D6"/>
                </a:solidFill>
                <a:latin typeface="+mn-lt"/>
              </a:rPr>
              <a:t>Level/Pressure Monitoring System</a:t>
            </a:r>
          </a:p>
        </p:txBody>
      </p:sp>
      <p:pic>
        <p:nvPicPr>
          <p:cNvPr id="5" name="Picture 4">
            <a:extLst>
              <a:ext uri="{FF2B5EF4-FFF2-40B4-BE49-F238E27FC236}">
                <a16:creationId xmlns:a16="http://schemas.microsoft.com/office/drawing/2014/main" id="{6730F5FE-DCF3-4E1A-A3B1-37B4FAE7FCDF}"/>
              </a:ext>
            </a:extLst>
          </p:cNvPr>
          <p:cNvPicPr>
            <a:picLocks noChangeAspect="1"/>
          </p:cNvPicPr>
          <p:nvPr/>
        </p:nvPicPr>
        <p:blipFill>
          <a:blip r:embed="rId2"/>
          <a:stretch>
            <a:fillRect/>
          </a:stretch>
        </p:blipFill>
        <p:spPr>
          <a:xfrm>
            <a:off x="5637664" y="3512396"/>
            <a:ext cx="5182736" cy="3313442"/>
          </a:xfrm>
          <a:prstGeom prst="rect">
            <a:avLst/>
          </a:prstGeom>
        </p:spPr>
      </p:pic>
      <p:pic>
        <p:nvPicPr>
          <p:cNvPr id="6" name="Picture 5" descr="A picture containing indoor, sky, table, wall&#10;&#10;Description generated with high confidence">
            <a:extLst>
              <a:ext uri="{FF2B5EF4-FFF2-40B4-BE49-F238E27FC236}">
                <a16:creationId xmlns:a16="http://schemas.microsoft.com/office/drawing/2014/main" id="{9FBA0628-1BAC-409E-9D6C-EFFBF2B27B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0468" y="3512396"/>
            <a:ext cx="4470308" cy="3313442"/>
          </a:xfrm>
          <a:prstGeom prst="rect">
            <a:avLst/>
          </a:prstGeom>
        </p:spPr>
      </p:pic>
    </p:spTree>
    <p:extLst>
      <p:ext uri="{BB962C8B-B14F-4D97-AF65-F5344CB8AC3E}">
        <p14:creationId xmlns:p14="http://schemas.microsoft.com/office/powerpoint/2010/main" val="3870807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B264-BFC2-4E21-83C6-063170D4B7D1}"/>
              </a:ext>
            </a:extLst>
          </p:cNvPr>
          <p:cNvSpPr>
            <a:spLocks noGrp="1"/>
          </p:cNvSpPr>
          <p:nvPr>
            <p:ph type="title"/>
          </p:nvPr>
        </p:nvSpPr>
        <p:spPr/>
        <p:txBody>
          <a:bodyPr/>
          <a:lstStyle/>
          <a:p>
            <a:r>
              <a:rPr lang="en-US" dirty="0">
                <a:latin typeface="Century Gothic" panose="020B0502020202020204" pitchFamily="34" charset="0"/>
              </a:rPr>
              <a:t>Disclaimer</a:t>
            </a:r>
            <a:endParaRPr lang="en-PK" dirty="0"/>
          </a:p>
        </p:txBody>
      </p:sp>
      <p:sp>
        <p:nvSpPr>
          <p:cNvPr id="3" name="Slide Number Placeholder 2">
            <a:extLst>
              <a:ext uri="{FF2B5EF4-FFF2-40B4-BE49-F238E27FC236}">
                <a16:creationId xmlns:a16="http://schemas.microsoft.com/office/drawing/2014/main" id="{514C3755-4316-4727-8944-8AA980E90A14}"/>
              </a:ext>
            </a:extLst>
          </p:cNvPr>
          <p:cNvSpPr>
            <a:spLocks noGrp="1"/>
          </p:cNvSpPr>
          <p:nvPr>
            <p:ph type="sldNum" sz="quarter" idx="11"/>
          </p:nvPr>
        </p:nvSpPr>
        <p:spPr/>
        <p:txBody>
          <a:bodyPr/>
          <a:lstStyle/>
          <a:p>
            <a:pPr>
              <a:defRPr/>
            </a:pPr>
            <a:fld id="{7184F1C6-6024-4857-9F02-92E3951EE3F1}" type="slidenum">
              <a:rPr lang="zh-TW" altLang="en-US" smtClean="0"/>
              <a:pPr>
                <a:defRPr/>
              </a:pPr>
              <a:t>2</a:t>
            </a:fld>
            <a:endParaRPr lang="en-US" altLang="zh-TW"/>
          </a:p>
        </p:txBody>
      </p:sp>
      <p:sp>
        <p:nvSpPr>
          <p:cNvPr id="4" name="Rectangle 3">
            <a:extLst>
              <a:ext uri="{FF2B5EF4-FFF2-40B4-BE49-F238E27FC236}">
                <a16:creationId xmlns:a16="http://schemas.microsoft.com/office/drawing/2014/main" id="{9F8A8BD0-4C1A-41FB-A4CF-C7E2FA405B89}"/>
              </a:ext>
            </a:extLst>
          </p:cNvPr>
          <p:cNvSpPr/>
          <p:nvPr/>
        </p:nvSpPr>
        <p:spPr>
          <a:xfrm>
            <a:off x="124792" y="1340426"/>
            <a:ext cx="11635408" cy="4959691"/>
          </a:xfrm>
          <a:prstGeom prst="rect">
            <a:avLst/>
          </a:prstGeom>
        </p:spPr>
        <p:txBody>
          <a:bodyPr wrap="square">
            <a:spAutoFit/>
          </a:bodyPr>
          <a:lstStyle/>
          <a:p>
            <a:pPr>
              <a:lnSpc>
                <a:spcPct val="107000"/>
              </a:lnSpc>
              <a:spcAft>
                <a:spcPts val="800"/>
              </a:spcAft>
            </a:pPr>
            <a:r>
              <a:rPr lang="en-US" sz="1400" b="1" dirty="0">
                <a:solidFill>
                  <a:schemeClr val="accent1"/>
                </a:solidFill>
                <a:cs typeface="Times New Roman" panose="02020603050405020304" pitchFamily="18" charset="0"/>
              </a:rPr>
              <a:t>THIS PRESENTATION IS NOT AN OFFER OR SOLICITATION OF AN OFFER TO BUY OR SELL ANY SECURITIES OR ANY INVESTMENT.</a:t>
            </a:r>
          </a:p>
          <a:p>
            <a:pPr>
              <a:lnSpc>
                <a:spcPct val="107000"/>
              </a:lnSpc>
              <a:spcAft>
                <a:spcPts val="800"/>
              </a:spcAft>
            </a:pPr>
            <a:endParaRPr lang="en-US" sz="1400" dirty="0">
              <a:solidFill>
                <a:schemeClr val="accent1"/>
              </a:solidFill>
              <a:cs typeface="Times New Roman" panose="02020603050405020304" pitchFamily="18" charset="0"/>
            </a:endParaRPr>
          </a:p>
          <a:p>
            <a:pPr algn="just">
              <a:lnSpc>
                <a:spcPct val="107000"/>
              </a:lnSpc>
              <a:spcAft>
                <a:spcPts val="800"/>
              </a:spcAft>
            </a:pPr>
            <a:r>
              <a:rPr lang="en-US" sz="1400" dirty="0">
                <a:solidFill>
                  <a:schemeClr val="accent1"/>
                </a:solidFill>
                <a:cs typeface="Times New Roman" panose="02020603050405020304" pitchFamily="18" charset="0"/>
              </a:rPr>
              <a:t>This presentation has been prepared by Pakistan Oxygen Limited solely for information purposes. Therefore, no representation or warranty express or implied is made thereto, and no reliance should be placed on , the fairness, accuracy, sufficiency, completeness or correctness of the information or any opinion contain herein or any opinion rendered thereto, the information contained in this presentation should be considered in the context of the circumstances prevailing at the time and will not be updated to reflect any developments that may occur after the date of presentation. Neither Pakistan Oxygen Limited nor any of its respective officials, associates, employees or any person working under or on behalf of, have any responsibility and/or liability of any nature whatsoever for any loss arising from any use of the information give here.</a:t>
            </a:r>
          </a:p>
          <a:p>
            <a:pPr algn="just">
              <a:lnSpc>
                <a:spcPct val="107000"/>
              </a:lnSpc>
              <a:spcAft>
                <a:spcPts val="800"/>
              </a:spcAft>
            </a:pPr>
            <a:r>
              <a:rPr lang="en-US" sz="1400" dirty="0">
                <a:solidFill>
                  <a:schemeClr val="accent1"/>
                </a:solidFill>
                <a:cs typeface="Times New Roman" panose="02020603050405020304" pitchFamily="18" charset="0"/>
              </a:rPr>
              <a:t>This presentation does not constitute or form part of prospectus, offering circular or memorandum or an offer, solicitation, invitation or recommendation to purchase or subscribe for any securities and no part of it shall form basis of, or be relied upon in connection with, or act as any inducement to enter into any arrangement, agreement, contract, commitment or investment decision in relation to any security.</a:t>
            </a:r>
          </a:p>
          <a:p>
            <a:pPr>
              <a:lnSpc>
                <a:spcPct val="107000"/>
              </a:lnSpc>
              <a:spcAft>
                <a:spcPts val="800"/>
              </a:spcAft>
            </a:pPr>
            <a:r>
              <a:rPr lang="en-US" sz="1400" dirty="0">
                <a:solidFill>
                  <a:schemeClr val="accent1"/>
                </a:solidFill>
                <a:cs typeface="Times New Roman" panose="02020603050405020304" pitchFamily="18" charset="0"/>
              </a:rPr>
              <a:t> </a:t>
            </a:r>
          </a:p>
          <a:p>
            <a:pPr>
              <a:lnSpc>
                <a:spcPct val="107000"/>
              </a:lnSpc>
              <a:spcAft>
                <a:spcPts val="800"/>
              </a:spcAft>
            </a:pPr>
            <a:r>
              <a:rPr lang="en-US" sz="1400" b="1" dirty="0">
                <a:solidFill>
                  <a:schemeClr val="accent1"/>
                </a:solidFill>
                <a:cs typeface="Times New Roman" panose="02020603050405020304" pitchFamily="18" charset="0"/>
              </a:rPr>
              <a:t>You agree to keep the contents of this presentation strictly confidential. All or any part of this presentation may not be taken away, reproduced, copied, redistributed retransmitted or disclosed in any manner or form and for any purpose whatsoever.</a:t>
            </a:r>
          </a:p>
          <a:p>
            <a:pPr>
              <a:lnSpc>
                <a:spcPct val="107000"/>
              </a:lnSpc>
              <a:spcAft>
                <a:spcPts val="800"/>
              </a:spcAft>
            </a:pPr>
            <a:r>
              <a:rPr lang="en-US" sz="1400" b="1" dirty="0">
                <a:solidFill>
                  <a:schemeClr val="accent1"/>
                </a:solidFill>
                <a:cs typeface="Times New Roman" panose="02020603050405020304" pitchFamily="18" charset="0"/>
              </a:rPr>
              <a:t> </a:t>
            </a:r>
          </a:p>
          <a:p>
            <a:pPr>
              <a:lnSpc>
                <a:spcPct val="107000"/>
              </a:lnSpc>
              <a:spcAft>
                <a:spcPts val="800"/>
              </a:spcAft>
            </a:pPr>
            <a:r>
              <a:rPr lang="en-US" sz="1400" dirty="0">
                <a:solidFill>
                  <a:schemeClr val="accent1"/>
                </a:solidFill>
                <a:cs typeface="Times New Roman" panose="02020603050405020304" pitchFamily="18" charset="0"/>
              </a:rPr>
              <a:t>By attending this presentation, you are agreeing to be bound by the foregoing limitations.</a:t>
            </a:r>
          </a:p>
        </p:txBody>
      </p:sp>
    </p:spTree>
    <p:extLst>
      <p:ext uri="{BB962C8B-B14F-4D97-AF65-F5344CB8AC3E}">
        <p14:creationId xmlns:p14="http://schemas.microsoft.com/office/powerpoint/2010/main" val="2497643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8379-47A0-4A42-B44D-35A457C1A140}"/>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dirty="0">
                <a:latin typeface="Century Gothic" panose="020B0502020202020204" pitchFamily="34" charset="0"/>
              </a:rPr>
              <a:t>Complete Medical Pipeline and Engineering Services</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84EBEF4C-BB03-45B8-BC49-077AE6460AD3}"/>
              </a:ext>
            </a:extLst>
          </p:cNvPr>
          <p:cNvSpPr>
            <a:spLocks noGrp="1"/>
          </p:cNvSpPr>
          <p:nvPr>
            <p:ph type="sldNum" sz="quarter" idx="11"/>
          </p:nvPr>
        </p:nvSpPr>
        <p:spPr/>
        <p:txBody>
          <a:bodyPr/>
          <a:lstStyle/>
          <a:p>
            <a:pPr>
              <a:defRPr/>
            </a:pPr>
            <a:fld id="{7184F1C6-6024-4857-9F02-92E3951EE3F1}" type="slidenum">
              <a:rPr lang="zh-TW" altLang="en-US" smtClean="0"/>
              <a:pPr>
                <a:defRPr/>
              </a:pPr>
              <a:t>20</a:t>
            </a:fld>
            <a:endParaRPr lang="en-US" altLang="zh-TW"/>
          </a:p>
        </p:txBody>
      </p:sp>
      <p:pic>
        <p:nvPicPr>
          <p:cNvPr id="4" name="Content Placeholder 4">
            <a:extLst>
              <a:ext uri="{FF2B5EF4-FFF2-40B4-BE49-F238E27FC236}">
                <a16:creationId xmlns:a16="http://schemas.microsoft.com/office/drawing/2014/main" id="{D5E79C20-84A7-4F50-8140-4FD1D905B9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250" y="1393100"/>
            <a:ext cx="8813702" cy="5132642"/>
          </a:xfrm>
          <a:prstGeom prst="rect">
            <a:avLst/>
          </a:prstGeom>
        </p:spPr>
      </p:pic>
      <p:sp>
        <p:nvSpPr>
          <p:cNvPr id="5" name="Slide Number Placeholder 2">
            <a:extLst>
              <a:ext uri="{FF2B5EF4-FFF2-40B4-BE49-F238E27FC236}">
                <a16:creationId xmlns:a16="http://schemas.microsoft.com/office/drawing/2014/main" id="{4E5E7FB9-00E4-46B0-922D-3F7A3819DCA8}"/>
              </a:ext>
            </a:extLst>
          </p:cNvPr>
          <p:cNvSpPr txBox="1">
            <a:spLocks/>
          </p:cNvSpPr>
          <p:nvPr/>
        </p:nvSpPr>
        <p:spPr bwMode="gray">
          <a:xfrm>
            <a:off x="9279467" y="6453188"/>
            <a:ext cx="2480733"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defPPr>
              <a:defRPr lang="en-US"/>
            </a:defPPr>
            <a:lvl1pPr marL="0" algn="r" defTabSz="914400" rtl="0" eaLnBrk="1" latinLnBrk="0" hangingPunct="1">
              <a:lnSpc>
                <a:spcPct val="100000"/>
              </a:lnSpc>
              <a:spcAft>
                <a:spcPct val="0"/>
              </a:spcAft>
              <a:defRPr sz="800" b="0" kern="1200">
                <a:solidFill>
                  <a:schemeClr val="tx1"/>
                </a:solidFill>
                <a:latin typeface="+mn-lt"/>
                <a:ea typeface="PMingLiU" pitchFamily="18"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3AD71A-6089-496E-9CAB-5B0E5A610CF7}" type="slidenum">
              <a:rPr lang="zh-TW" altLang="en-US" smtClean="0"/>
              <a:pPr>
                <a:defRPr/>
              </a:pPr>
              <a:t>20</a:t>
            </a:fld>
            <a:endParaRPr lang="en-US" altLang="zh-TW"/>
          </a:p>
        </p:txBody>
      </p:sp>
      <p:sp>
        <p:nvSpPr>
          <p:cNvPr id="6" name="Arrow: Down 5">
            <a:extLst>
              <a:ext uri="{FF2B5EF4-FFF2-40B4-BE49-F238E27FC236}">
                <a16:creationId xmlns:a16="http://schemas.microsoft.com/office/drawing/2014/main" id="{CFAD416E-CB09-4CD1-AEF4-337967738BF0}"/>
              </a:ext>
            </a:extLst>
          </p:cNvPr>
          <p:cNvSpPr/>
          <p:nvPr/>
        </p:nvSpPr>
        <p:spPr bwMode="auto">
          <a:xfrm rot="16200000">
            <a:off x="8779918" y="3310561"/>
            <a:ext cx="668067" cy="891839"/>
          </a:xfrm>
          <a:prstGeom prst="downArrow">
            <a:avLst>
              <a:gd name="adj1" fmla="val 50000"/>
              <a:gd name="adj2" fmla="val 66101"/>
            </a:avLst>
          </a:prstGeom>
          <a:solidFill>
            <a:srgbClr val="BFD1D6"/>
          </a:solidFill>
          <a:ln>
            <a:noFill/>
          </a:ln>
          <a:effectLst/>
          <a:extLst/>
        </p:spPr>
        <p:txBody>
          <a:bodyPr vert="horz" wrap="square" lIns="144000" tIns="16200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0"/>
              </a:spcBef>
              <a:spcAft>
                <a:spcPct val="30000"/>
              </a:spcAft>
              <a:buClrTx/>
              <a:buSzTx/>
              <a:buFontTx/>
              <a:buNone/>
              <a:tabLst/>
            </a:pPr>
            <a:endParaRPr kumimoji="0" lang="en-US" sz="1000" b="1" i="0" u="none" strike="noStrike" cap="none" normalizeH="0" baseline="0">
              <a:ln>
                <a:noFill/>
              </a:ln>
              <a:solidFill>
                <a:schemeClr val="accent1"/>
              </a:solidFill>
              <a:effectLst/>
              <a:latin typeface="LindeDaxPowerPoint" pitchFamily="34" charset="0"/>
            </a:endParaRPr>
          </a:p>
        </p:txBody>
      </p:sp>
      <p:sp>
        <p:nvSpPr>
          <p:cNvPr id="7" name="Rectangle 6">
            <a:extLst>
              <a:ext uri="{FF2B5EF4-FFF2-40B4-BE49-F238E27FC236}">
                <a16:creationId xmlns:a16="http://schemas.microsoft.com/office/drawing/2014/main" id="{3FE782D5-0D99-4967-BB8B-BD9B95894317}"/>
              </a:ext>
            </a:extLst>
          </p:cNvPr>
          <p:cNvSpPr/>
          <p:nvPr/>
        </p:nvSpPr>
        <p:spPr>
          <a:xfrm>
            <a:off x="9756707" y="2013022"/>
            <a:ext cx="2103197" cy="4339650"/>
          </a:xfrm>
          <a:prstGeom prst="rect">
            <a:avLst/>
          </a:prstGeom>
          <a:solidFill>
            <a:schemeClr val="accent1"/>
          </a:solidFill>
        </p:spPr>
        <p:txBody>
          <a:bodyPr wrap="square">
            <a:spAutoFit/>
          </a:bodyPr>
          <a:lstStyle/>
          <a:p>
            <a:pPr marL="285750" indent="-285750">
              <a:lnSpc>
                <a:spcPct val="150000"/>
              </a:lnSpc>
              <a:buFont typeface="Wingdings" panose="05000000000000000000" pitchFamily="2" charset="2"/>
              <a:buChar char="§"/>
            </a:pPr>
            <a:r>
              <a:rPr lang="en-US" sz="1400" dirty="0">
                <a:solidFill>
                  <a:schemeClr val="bg1"/>
                </a:solidFill>
                <a:latin typeface="Century Gothic" panose="020B0502020202020204" pitchFamily="34" charset="0"/>
              </a:rPr>
              <a:t>From </a:t>
            </a:r>
            <a:r>
              <a:rPr lang="en-US" sz="1400" b="1" dirty="0">
                <a:solidFill>
                  <a:schemeClr val="bg1"/>
                </a:solidFill>
                <a:latin typeface="Century Gothic" panose="020B0502020202020204" pitchFamily="34" charset="0"/>
              </a:rPr>
              <a:t>Gas storage </a:t>
            </a:r>
            <a:r>
              <a:rPr lang="en-US" sz="1400" dirty="0">
                <a:solidFill>
                  <a:schemeClr val="bg1"/>
                </a:solidFill>
                <a:latin typeface="Century Gothic" panose="020B0502020202020204" pitchFamily="34" charset="0"/>
              </a:rPr>
              <a:t>to </a:t>
            </a:r>
            <a:r>
              <a:rPr lang="en-US" sz="1400" b="1" dirty="0">
                <a:solidFill>
                  <a:schemeClr val="bg1"/>
                </a:solidFill>
                <a:latin typeface="Century Gothic" panose="020B0502020202020204" pitchFamily="34" charset="0"/>
              </a:rPr>
              <a:t>pipeline</a:t>
            </a:r>
            <a:r>
              <a:rPr lang="en-US" sz="1400" dirty="0">
                <a:solidFill>
                  <a:schemeClr val="bg1"/>
                </a:solidFill>
                <a:latin typeface="Century Gothic" panose="020B0502020202020204" pitchFamily="34" charset="0"/>
              </a:rPr>
              <a:t> for point of use, we are supplying </a:t>
            </a:r>
            <a:r>
              <a:rPr lang="en-US" sz="1400" b="1" dirty="0">
                <a:solidFill>
                  <a:schemeClr val="bg1"/>
                </a:solidFill>
                <a:latin typeface="Century Gothic" panose="020B0502020202020204" pitchFamily="34" charset="0"/>
              </a:rPr>
              <a:t>complete solutions </a:t>
            </a:r>
          </a:p>
          <a:p>
            <a:pPr>
              <a:lnSpc>
                <a:spcPct val="150000"/>
              </a:lnSpc>
            </a:pPr>
            <a:endParaRPr lang="en-US" sz="1400" b="1" dirty="0">
              <a:solidFill>
                <a:schemeClr val="bg1"/>
              </a:solidFill>
              <a:latin typeface="Century Gothic" panose="020B0502020202020204" pitchFamily="34" charset="0"/>
            </a:endParaRPr>
          </a:p>
          <a:p>
            <a:pPr marL="285750" indent="-285750">
              <a:lnSpc>
                <a:spcPct val="150000"/>
              </a:lnSpc>
              <a:buFont typeface="Wingdings" panose="05000000000000000000" pitchFamily="2" charset="2"/>
              <a:buChar char="§"/>
            </a:pPr>
            <a:r>
              <a:rPr lang="en-US" sz="1400" dirty="0">
                <a:solidFill>
                  <a:schemeClr val="bg1"/>
                </a:solidFill>
                <a:latin typeface="Century Gothic" panose="020B0502020202020204" pitchFamily="34" charset="0"/>
              </a:rPr>
              <a:t>Design, sourcing, engineering and installation of Medical pipeline are done as per </a:t>
            </a:r>
            <a:r>
              <a:rPr lang="en-US" sz="1400" b="1" dirty="0">
                <a:solidFill>
                  <a:schemeClr val="bg1"/>
                </a:solidFill>
                <a:latin typeface="Century Gothic" panose="020B0502020202020204" pitchFamily="34" charset="0"/>
              </a:rPr>
              <a:t>HTM standards</a:t>
            </a:r>
          </a:p>
          <a:p>
            <a:pPr marL="285750" indent="-285750">
              <a:lnSpc>
                <a:spcPct val="150000"/>
              </a:lnSpc>
              <a:buFont typeface="Wingdings" panose="05000000000000000000" pitchFamily="2" charset="2"/>
              <a:buChar char="§"/>
            </a:pPr>
            <a:endParaRPr lang="en-US" sz="1600" b="1" dirty="0">
              <a:solidFill>
                <a:schemeClr val="bg1"/>
              </a:solidFill>
              <a:latin typeface="Century Gothic" panose="020B0502020202020204" pitchFamily="34" charset="0"/>
            </a:endParaRPr>
          </a:p>
        </p:txBody>
      </p:sp>
      <p:grpSp>
        <p:nvGrpSpPr>
          <p:cNvPr id="8" name="Group 7">
            <a:extLst>
              <a:ext uri="{FF2B5EF4-FFF2-40B4-BE49-F238E27FC236}">
                <a16:creationId xmlns:a16="http://schemas.microsoft.com/office/drawing/2014/main" id="{60FB7ADF-D11E-476D-8554-EB89BB7F8AE6}"/>
              </a:ext>
            </a:extLst>
          </p:cNvPr>
          <p:cNvGrpSpPr/>
          <p:nvPr/>
        </p:nvGrpSpPr>
        <p:grpSpPr>
          <a:xfrm>
            <a:off x="674594" y="4322491"/>
            <a:ext cx="1597362" cy="1475828"/>
            <a:chOff x="674594" y="4322491"/>
            <a:chExt cx="1597362" cy="1475828"/>
          </a:xfrm>
        </p:grpSpPr>
        <p:pic>
          <p:nvPicPr>
            <p:cNvPr id="9" name="Picture 8">
              <a:extLst>
                <a:ext uri="{FF2B5EF4-FFF2-40B4-BE49-F238E27FC236}">
                  <a16:creationId xmlns:a16="http://schemas.microsoft.com/office/drawing/2014/main" id="{79B439BC-52AA-497A-917A-9C622E5023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57" t="24714" r="2857" b="26715"/>
            <a:stretch/>
          </p:blipFill>
          <p:spPr>
            <a:xfrm rot="20835818">
              <a:off x="674594" y="5493565"/>
              <a:ext cx="643042" cy="304754"/>
            </a:xfrm>
            <a:prstGeom prst="rect">
              <a:avLst/>
            </a:prstGeom>
          </p:spPr>
        </p:pic>
        <p:pic>
          <p:nvPicPr>
            <p:cNvPr id="10" name="Picture 9">
              <a:extLst>
                <a:ext uri="{FF2B5EF4-FFF2-40B4-BE49-F238E27FC236}">
                  <a16:creationId xmlns:a16="http://schemas.microsoft.com/office/drawing/2014/main" id="{D70247C9-EC0A-4507-A0E1-57A46EA60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7" t="24714" r="2857" b="26715"/>
            <a:stretch/>
          </p:blipFill>
          <p:spPr>
            <a:xfrm>
              <a:off x="1897804" y="4322491"/>
              <a:ext cx="374152" cy="177320"/>
            </a:xfrm>
            <a:prstGeom prst="rect">
              <a:avLst/>
            </a:prstGeom>
          </p:spPr>
        </p:pic>
        <p:pic>
          <p:nvPicPr>
            <p:cNvPr id="11" name="Picture 10">
              <a:extLst>
                <a:ext uri="{FF2B5EF4-FFF2-40B4-BE49-F238E27FC236}">
                  <a16:creationId xmlns:a16="http://schemas.microsoft.com/office/drawing/2014/main" id="{CFF7969F-8039-4FB6-BB69-D5ECD95DF2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57" t="24714" r="2857" b="26715"/>
            <a:stretch/>
          </p:blipFill>
          <p:spPr>
            <a:xfrm>
              <a:off x="1575250" y="4547941"/>
              <a:ext cx="192943" cy="91440"/>
            </a:xfrm>
            <a:prstGeom prst="rect">
              <a:avLst/>
            </a:prstGeom>
          </p:spPr>
        </p:pic>
        <p:pic>
          <p:nvPicPr>
            <p:cNvPr id="12" name="Picture 11">
              <a:extLst>
                <a:ext uri="{FF2B5EF4-FFF2-40B4-BE49-F238E27FC236}">
                  <a16:creationId xmlns:a16="http://schemas.microsoft.com/office/drawing/2014/main" id="{B10B7B8C-EEA9-4B4F-B945-13EB2FBFB2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57" t="24714" r="2857" b="26715"/>
            <a:stretch/>
          </p:blipFill>
          <p:spPr>
            <a:xfrm>
              <a:off x="1270455" y="4507829"/>
              <a:ext cx="192943" cy="91440"/>
            </a:xfrm>
            <a:prstGeom prst="rect">
              <a:avLst/>
            </a:prstGeom>
          </p:spPr>
        </p:pic>
      </p:grpSp>
    </p:spTree>
    <p:extLst>
      <p:ext uri="{BB962C8B-B14F-4D97-AF65-F5344CB8AC3E}">
        <p14:creationId xmlns:p14="http://schemas.microsoft.com/office/powerpoint/2010/main" val="3143736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85C9B2-9078-4DA3-A75E-CBD14A544EA0}"/>
              </a:ext>
            </a:extLst>
          </p:cNvPr>
          <p:cNvSpPr>
            <a:spLocks noGrp="1"/>
          </p:cNvSpPr>
          <p:nvPr>
            <p:ph type="sldNum" sz="quarter" idx="11"/>
          </p:nvPr>
        </p:nvSpPr>
        <p:spPr/>
        <p:txBody>
          <a:bodyPr/>
          <a:lstStyle/>
          <a:p>
            <a:pPr>
              <a:defRPr/>
            </a:pPr>
            <a:fld id="{2D03F312-1B64-40D2-BC9D-D82850E88F48}" type="slidenum">
              <a:rPr lang="zh-TW" altLang="en-US" smtClean="0"/>
              <a:pPr>
                <a:defRPr/>
              </a:pPr>
              <a:t>21</a:t>
            </a:fld>
            <a:endParaRPr lang="en-US" altLang="zh-TW"/>
          </a:p>
        </p:txBody>
      </p:sp>
      <p:pic>
        <p:nvPicPr>
          <p:cNvPr id="3" name="Picture 2">
            <a:extLst>
              <a:ext uri="{FF2B5EF4-FFF2-40B4-BE49-F238E27FC236}">
                <a16:creationId xmlns:a16="http://schemas.microsoft.com/office/drawing/2014/main" id="{1E26DAD1-CBB3-428E-98B4-58D04E64CA05}"/>
              </a:ext>
            </a:extLst>
          </p:cNvPr>
          <p:cNvPicPr>
            <a:picLocks noChangeAspect="1"/>
          </p:cNvPicPr>
          <p:nvPr/>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B337DB0E-0A4C-40C3-BCC9-79F944A0E4F0}"/>
              </a:ext>
            </a:extLst>
          </p:cNvPr>
          <p:cNvSpPr/>
          <p:nvPr/>
        </p:nvSpPr>
        <p:spPr>
          <a:xfrm>
            <a:off x="0" y="5285315"/>
            <a:ext cx="6322265" cy="830997"/>
          </a:xfrm>
          <a:prstGeom prst="rect">
            <a:avLst/>
          </a:prstGeom>
          <a:noFill/>
          <a:ln>
            <a:noFill/>
            <a:prstDash val="soli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2">
                    <a:lumMod val="40000"/>
                    <a:lumOff val="60000"/>
                  </a:schemeClr>
                </a:solidFill>
                <a:effectLst/>
                <a:uLnTx/>
                <a:uFillTx/>
                <a:latin typeface="Calibri" panose="020F0502020204030204" pitchFamily="34" charset="0"/>
                <a:ea typeface="Calibri" panose="020F0502020204030204" pitchFamily="34" charset="0"/>
                <a:cs typeface="Calibri" panose="020F0502020204030204" pitchFamily="34" charset="0"/>
              </a:rPr>
              <a:t>Welding &amp; Hardgoods</a:t>
            </a:r>
          </a:p>
        </p:txBody>
      </p:sp>
    </p:spTree>
    <p:extLst>
      <p:ext uri="{BB962C8B-B14F-4D97-AF65-F5344CB8AC3E}">
        <p14:creationId xmlns:p14="http://schemas.microsoft.com/office/powerpoint/2010/main" val="842675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3BE39-2788-4D44-9BD3-9344C98ACC70}"/>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dirty="0">
                <a:latin typeface="Century Gothic" panose="020B0502020202020204" pitchFamily="34" charset="0"/>
              </a:rPr>
              <a:t>Complete Solution for Industrial Gases &amp; Welding Hardgoods</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9B10E5D0-F092-4872-BD13-F9B5F9A04BCF}"/>
              </a:ext>
            </a:extLst>
          </p:cNvPr>
          <p:cNvSpPr>
            <a:spLocks noGrp="1"/>
          </p:cNvSpPr>
          <p:nvPr>
            <p:ph type="sldNum" sz="quarter" idx="11"/>
          </p:nvPr>
        </p:nvSpPr>
        <p:spPr/>
        <p:txBody>
          <a:bodyPr/>
          <a:lstStyle/>
          <a:p>
            <a:pPr>
              <a:defRPr/>
            </a:pPr>
            <a:fld id="{7184F1C6-6024-4857-9F02-92E3951EE3F1}" type="slidenum">
              <a:rPr lang="zh-TW" altLang="en-US" smtClean="0"/>
              <a:pPr>
                <a:defRPr/>
              </a:pPr>
              <a:t>22</a:t>
            </a:fld>
            <a:endParaRPr lang="en-US" altLang="zh-TW"/>
          </a:p>
        </p:txBody>
      </p:sp>
      <p:pic>
        <p:nvPicPr>
          <p:cNvPr id="4" name="Picture 2">
            <a:extLst>
              <a:ext uri="{FF2B5EF4-FFF2-40B4-BE49-F238E27FC236}">
                <a16:creationId xmlns:a16="http://schemas.microsoft.com/office/drawing/2014/main" id="{E304852C-B984-4D7E-A157-3F1772EC98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165225"/>
            <a:ext cx="12192001" cy="569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2">
            <a:extLst>
              <a:ext uri="{FF2B5EF4-FFF2-40B4-BE49-F238E27FC236}">
                <a16:creationId xmlns:a16="http://schemas.microsoft.com/office/drawing/2014/main" id="{A15CF1F8-851D-48EC-9A8C-12A2DDC80C70}"/>
              </a:ext>
            </a:extLst>
          </p:cNvPr>
          <p:cNvSpPr txBox="1">
            <a:spLocks/>
          </p:cNvSpPr>
          <p:nvPr/>
        </p:nvSpPr>
        <p:spPr bwMode="gray">
          <a:xfrm>
            <a:off x="9279467" y="6453188"/>
            <a:ext cx="2480733"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defPPr>
              <a:defRPr lang="en-US"/>
            </a:defPPr>
            <a:lvl1pPr marL="0" algn="r" defTabSz="914400" rtl="0" eaLnBrk="1" latinLnBrk="0" hangingPunct="1">
              <a:lnSpc>
                <a:spcPct val="100000"/>
              </a:lnSpc>
              <a:spcAft>
                <a:spcPct val="0"/>
              </a:spcAft>
              <a:defRPr sz="800" b="0" kern="1200">
                <a:solidFill>
                  <a:schemeClr val="tx1"/>
                </a:solidFill>
                <a:latin typeface="+mn-lt"/>
                <a:ea typeface="PMingLiU" pitchFamily="18"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3AD71A-6089-496E-9CAB-5B0E5A610CF7}" type="slidenum">
              <a:rPr lang="zh-TW" altLang="en-US" smtClean="0"/>
              <a:pPr>
                <a:defRPr/>
              </a:pPr>
              <a:t>22</a:t>
            </a:fld>
            <a:endParaRPr lang="en-US" altLang="zh-TW"/>
          </a:p>
        </p:txBody>
      </p:sp>
      <p:sp>
        <p:nvSpPr>
          <p:cNvPr id="6" name="Rectangle 4">
            <a:extLst>
              <a:ext uri="{FF2B5EF4-FFF2-40B4-BE49-F238E27FC236}">
                <a16:creationId xmlns:a16="http://schemas.microsoft.com/office/drawing/2014/main" id="{47983A40-C334-4B4C-90A9-C8818F48606E}"/>
              </a:ext>
            </a:extLst>
          </p:cNvPr>
          <p:cNvSpPr>
            <a:spLocks noChangeArrowheads="1"/>
          </p:cNvSpPr>
          <p:nvPr/>
        </p:nvSpPr>
        <p:spPr bwMode="gray">
          <a:xfrm>
            <a:off x="1787525" y="3956050"/>
            <a:ext cx="8637588" cy="2808288"/>
          </a:xfrm>
          <a:prstGeom prst="rect">
            <a:avLst/>
          </a:prstGeom>
          <a:no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l">
              <a:lnSpc>
                <a:spcPct val="100000"/>
              </a:lnSpc>
              <a:spcAft>
                <a:spcPct val="0"/>
              </a:spcAft>
              <a:defRPr/>
            </a:pPr>
            <a:endParaRPr lang="en-US" sz="1800" dirty="0">
              <a:solidFill>
                <a:srgbClr val="000000"/>
              </a:solidFill>
              <a:latin typeface="LindeDaxPowerPoint"/>
              <a:cs typeface="Arial" pitchFamily="34" charset="0"/>
            </a:endParaRPr>
          </a:p>
        </p:txBody>
      </p:sp>
      <p:sp>
        <p:nvSpPr>
          <p:cNvPr id="7" name="Rectangle 5">
            <a:extLst>
              <a:ext uri="{FF2B5EF4-FFF2-40B4-BE49-F238E27FC236}">
                <a16:creationId xmlns:a16="http://schemas.microsoft.com/office/drawing/2014/main" id="{909634F6-5113-4918-82CF-708A34F82AC1}"/>
              </a:ext>
            </a:extLst>
          </p:cNvPr>
          <p:cNvSpPr>
            <a:spLocks noChangeArrowheads="1"/>
          </p:cNvSpPr>
          <p:nvPr/>
        </p:nvSpPr>
        <p:spPr bwMode="gray">
          <a:xfrm>
            <a:off x="1651000" y="3570289"/>
            <a:ext cx="9169400" cy="973137"/>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290513" algn="l">
              <a:lnSpc>
                <a:spcPct val="150000"/>
              </a:lnSpc>
              <a:spcAft>
                <a:spcPct val="0"/>
              </a:spcAft>
              <a:tabLst>
                <a:tab pos="274638" algn="l"/>
              </a:tabLst>
              <a:defRPr/>
            </a:pPr>
            <a:endParaRPr lang="en-US" sz="2000" dirty="0">
              <a:solidFill>
                <a:srgbClr val="000000"/>
              </a:solidFill>
              <a:latin typeface="LindeDaxPowerPoint"/>
              <a:cs typeface="Arial" pitchFamily="34" charset="0"/>
            </a:endParaRPr>
          </a:p>
        </p:txBody>
      </p:sp>
      <p:pic>
        <p:nvPicPr>
          <p:cNvPr id="8" name="Picture 7">
            <a:extLst>
              <a:ext uri="{FF2B5EF4-FFF2-40B4-BE49-F238E27FC236}">
                <a16:creationId xmlns:a16="http://schemas.microsoft.com/office/drawing/2014/main" id="{BFBF098C-467B-4EA2-B532-62E710FC8418}"/>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25113" y="1582417"/>
            <a:ext cx="1743776" cy="990600"/>
          </a:xfrm>
          <a:prstGeom prst="rect">
            <a:avLst/>
          </a:prstGeom>
          <a:noFill/>
          <a:ln>
            <a:noFill/>
          </a:ln>
        </p:spPr>
      </p:pic>
      <p:pic>
        <p:nvPicPr>
          <p:cNvPr id="9" name="Picture 8">
            <a:extLst>
              <a:ext uri="{FF2B5EF4-FFF2-40B4-BE49-F238E27FC236}">
                <a16:creationId xmlns:a16="http://schemas.microsoft.com/office/drawing/2014/main" id="{CF9FFEF9-7D66-4071-8155-005A5CF997AE}"/>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5364" y="1582417"/>
            <a:ext cx="3125978" cy="1571989"/>
          </a:xfrm>
          <a:prstGeom prst="rect">
            <a:avLst/>
          </a:prstGeom>
          <a:noFill/>
          <a:ln>
            <a:noFill/>
          </a:ln>
        </p:spPr>
      </p:pic>
      <p:pic>
        <p:nvPicPr>
          <p:cNvPr id="10" name="Picture 7">
            <a:extLst>
              <a:ext uri="{FF2B5EF4-FFF2-40B4-BE49-F238E27FC236}">
                <a16:creationId xmlns:a16="http://schemas.microsoft.com/office/drawing/2014/main" id="{CC855AD0-73A8-47CB-AC8E-627A3A7C8D4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9342" y="5255295"/>
            <a:ext cx="1111671" cy="125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239EA2E6-24E8-40B7-9133-753B525FD0A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59310" y="1669940"/>
            <a:ext cx="825500" cy="81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98C86762-90B0-4FF8-A82D-0F24FB42D90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260" y="1371474"/>
            <a:ext cx="2965236" cy="1655319"/>
          </a:xfrm>
          <a:prstGeom prst="rect">
            <a:avLst/>
          </a:prstGeom>
          <a:noFill/>
          <a:ln>
            <a:noFill/>
          </a:ln>
        </p:spPr>
      </p:pic>
      <p:pic>
        <p:nvPicPr>
          <p:cNvPr id="13" name="Picture 2">
            <a:extLst>
              <a:ext uri="{FF2B5EF4-FFF2-40B4-BE49-F238E27FC236}">
                <a16:creationId xmlns:a16="http://schemas.microsoft.com/office/drawing/2014/main" id="{5DA04206-87B6-4D71-8F8D-461C2439DAF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60054" y="1550986"/>
            <a:ext cx="1138672" cy="10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471029AB-B32E-49E2-A20E-C7F7DF49CF68}"/>
              </a:ext>
            </a:extLst>
          </p:cNvPr>
          <p:cNvPicPr>
            <a:picLocks noChangeAspect="1" noChangeArrowheads="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t="11412"/>
          <a:stretch/>
        </p:blipFill>
        <p:spPr bwMode="auto">
          <a:xfrm>
            <a:off x="6984039" y="2584903"/>
            <a:ext cx="4930746" cy="2026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47A5ADC4-A6BD-46CA-B67B-00C1E73711D4}"/>
              </a:ext>
            </a:extLst>
          </p:cNvPr>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4866" y="2766737"/>
            <a:ext cx="2308172" cy="1663002"/>
          </a:xfrm>
          <a:prstGeom prst="rect">
            <a:avLst/>
          </a:prstGeom>
          <a:noFill/>
          <a:ln>
            <a:noFill/>
          </a:ln>
        </p:spPr>
      </p:pic>
      <p:pic>
        <p:nvPicPr>
          <p:cNvPr id="16" name="Picture 10">
            <a:extLst>
              <a:ext uri="{FF2B5EF4-FFF2-40B4-BE49-F238E27FC236}">
                <a16:creationId xmlns:a16="http://schemas.microsoft.com/office/drawing/2014/main" id="{3B765525-D669-49A7-A0A8-42F5C05CB36F}"/>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gray">
          <a:xfrm>
            <a:off x="7340838" y="4568061"/>
            <a:ext cx="1722729" cy="2345844"/>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6350"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2486940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BF382-BFA6-4F3A-AE1D-024D4889B3C5}"/>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dirty="0">
                <a:latin typeface="Century Gothic" panose="020B0502020202020204" pitchFamily="34" charset="0"/>
              </a:rPr>
              <a:t>Gas &amp; Arc Equipment / Accessories</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57B93B13-159E-427A-AC4B-B9554B1E0A91}"/>
              </a:ext>
            </a:extLst>
          </p:cNvPr>
          <p:cNvSpPr>
            <a:spLocks noGrp="1"/>
          </p:cNvSpPr>
          <p:nvPr>
            <p:ph type="sldNum" sz="quarter" idx="11"/>
          </p:nvPr>
        </p:nvSpPr>
        <p:spPr/>
        <p:txBody>
          <a:bodyPr/>
          <a:lstStyle/>
          <a:p>
            <a:pPr>
              <a:defRPr/>
            </a:pPr>
            <a:fld id="{7184F1C6-6024-4857-9F02-92E3951EE3F1}" type="slidenum">
              <a:rPr lang="zh-TW" altLang="en-US" smtClean="0"/>
              <a:pPr>
                <a:defRPr/>
              </a:pPr>
              <a:t>23</a:t>
            </a:fld>
            <a:endParaRPr lang="en-US" altLang="zh-TW"/>
          </a:p>
        </p:txBody>
      </p:sp>
      <p:sp>
        <p:nvSpPr>
          <p:cNvPr id="4" name="Slide Number Placeholder 5">
            <a:extLst>
              <a:ext uri="{FF2B5EF4-FFF2-40B4-BE49-F238E27FC236}">
                <a16:creationId xmlns:a16="http://schemas.microsoft.com/office/drawing/2014/main" id="{4E8ACC93-4003-4D2F-9699-8025A3E33950}"/>
              </a:ext>
            </a:extLst>
          </p:cNvPr>
          <p:cNvSpPr txBox="1">
            <a:spLocks/>
          </p:cNvSpPr>
          <p:nvPr/>
        </p:nvSpPr>
        <p:spPr bwMode="gray">
          <a:xfrm>
            <a:off x="9279467" y="6453188"/>
            <a:ext cx="2480733"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defPPr>
              <a:defRPr lang="en-US"/>
            </a:defPPr>
            <a:lvl1pPr marL="0" algn="r" defTabSz="914400" rtl="0" eaLnBrk="1" latinLnBrk="0" hangingPunct="1">
              <a:lnSpc>
                <a:spcPct val="100000"/>
              </a:lnSpc>
              <a:spcAft>
                <a:spcPct val="0"/>
              </a:spcAft>
              <a:defRPr sz="800" b="0" kern="1200">
                <a:solidFill>
                  <a:schemeClr val="tx1"/>
                </a:solidFill>
                <a:latin typeface="+mn-lt"/>
                <a:ea typeface="PMingLiU" pitchFamily="18"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28E863C-76E2-46DE-8316-213A8CFBF275}" type="slidenum">
              <a:rPr lang="en-US" altLang="en-US" smtClean="0">
                <a:solidFill>
                  <a:schemeClr val="accent1"/>
                </a:solidFill>
              </a:rPr>
              <a:pPr>
                <a:defRPr/>
              </a:pPr>
              <a:t>23</a:t>
            </a:fld>
            <a:endParaRPr lang="en-US" altLang="en-US" dirty="0">
              <a:solidFill>
                <a:schemeClr val="accent1"/>
              </a:solidFill>
            </a:endParaRPr>
          </a:p>
        </p:txBody>
      </p:sp>
      <p:pic>
        <p:nvPicPr>
          <p:cNvPr id="5" name="Picture 7">
            <a:extLst>
              <a:ext uri="{FF2B5EF4-FFF2-40B4-BE49-F238E27FC236}">
                <a16:creationId xmlns:a16="http://schemas.microsoft.com/office/drawing/2014/main" id="{23A32567-0320-44F4-A896-67D48ACB8B9D}"/>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08162" y="5427699"/>
            <a:ext cx="1111671" cy="125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60C3D69A-6F6A-480A-AE68-AEBB8EEE635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7114" y="2672102"/>
            <a:ext cx="825500" cy="81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600DABB8-7045-4F44-B217-AB23821EEC1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8381" y="1214650"/>
            <a:ext cx="1390697" cy="130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H109-05">
            <a:extLst>
              <a:ext uri="{FF2B5EF4-FFF2-40B4-BE49-F238E27FC236}">
                <a16:creationId xmlns:a16="http://schemas.microsoft.com/office/drawing/2014/main" id="{41380699-3635-4ABE-BEEA-E57F92BE8E90}"/>
              </a:ext>
            </a:extLst>
          </p:cNvPr>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t="7921"/>
          <a:stretch/>
        </p:blipFill>
        <p:spPr bwMode="auto">
          <a:xfrm>
            <a:off x="3718023" y="3926715"/>
            <a:ext cx="2116213" cy="1066800"/>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2E5924F5-0735-4FBF-B197-6156E16BAD9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362702" y="1263288"/>
            <a:ext cx="1551855" cy="1207453"/>
          </a:xfrm>
          <a:prstGeom prst="rect">
            <a:avLst/>
          </a:prstGeom>
          <a:ln>
            <a:noFill/>
          </a:ln>
          <a:effectLst>
            <a:softEdge rad="112500"/>
          </a:effectLst>
        </p:spPr>
      </p:pic>
      <p:pic>
        <p:nvPicPr>
          <p:cNvPr id="10" name="Picture 9">
            <a:extLst>
              <a:ext uri="{FF2B5EF4-FFF2-40B4-BE49-F238E27FC236}">
                <a16:creationId xmlns:a16="http://schemas.microsoft.com/office/drawing/2014/main" id="{8D3C7B7B-1523-4AE7-B811-FAC34E17401D}"/>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953182" y="3959991"/>
            <a:ext cx="1398014" cy="1398347"/>
          </a:xfrm>
          <a:prstGeom prst="rect">
            <a:avLst/>
          </a:prstGeom>
          <a:noFill/>
          <a:ln>
            <a:noFill/>
          </a:ln>
        </p:spPr>
      </p:pic>
      <p:pic>
        <p:nvPicPr>
          <p:cNvPr id="11" name="Picture 10">
            <a:extLst>
              <a:ext uri="{FF2B5EF4-FFF2-40B4-BE49-F238E27FC236}">
                <a16:creationId xmlns:a16="http://schemas.microsoft.com/office/drawing/2014/main" id="{EBADCD05-B96C-432A-AE21-1F86836A86D3}"/>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368915" y="2533937"/>
            <a:ext cx="1126998" cy="1299948"/>
          </a:xfrm>
          <a:prstGeom prst="rect">
            <a:avLst/>
          </a:prstGeom>
          <a:noFill/>
          <a:ln>
            <a:noFill/>
          </a:ln>
        </p:spPr>
      </p:pic>
      <p:pic>
        <p:nvPicPr>
          <p:cNvPr id="12" name="Picture 3">
            <a:extLst>
              <a:ext uri="{FF2B5EF4-FFF2-40B4-BE49-F238E27FC236}">
                <a16:creationId xmlns:a16="http://schemas.microsoft.com/office/drawing/2014/main" id="{4D1F2AD7-B753-4101-B369-F6C46F9750E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92980" y="4867922"/>
            <a:ext cx="2038457" cy="183767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11">
            <a:extLst>
              <a:ext uri="{FF2B5EF4-FFF2-40B4-BE49-F238E27FC236}">
                <a16:creationId xmlns:a16="http://schemas.microsoft.com/office/drawing/2014/main" id="{81E1873F-3DCE-4410-B23B-3653855B3440}"/>
              </a:ext>
            </a:extLst>
          </p:cNvPr>
          <p:cNvSpPr txBox="1">
            <a:spLocks/>
          </p:cNvSpPr>
          <p:nvPr/>
        </p:nvSpPr>
        <p:spPr>
          <a:xfrm>
            <a:off x="419043" y="1477996"/>
            <a:ext cx="4171950" cy="4897437"/>
          </a:xfrm>
          <a:prstGeom prst="rect">
            <a:avLst/>
          </a:prstGeom>
        </p:spPr>
        <p:txBody>
          <a:bodyPr/>
          <a:lstStyle>
            <a:lvl1pPr marL="342900" indent="-342900" algn="l" rtl="0" eaLnBrk="0" fontAlgn="base" hangingPunct="0">
              <a:lnSpc>
                <a:spcPct val="110000"/>
              </a:lnSpc>
              <a:spcBef>
                <a:spcPct val="0"/>
              </a:spcBef>
              <a:spcAft>
                <a:spcPct val="30000"/>
              </a:spcAft>
              <a:tabLst>
                <a:tab pos="274638" algn="l"/>
              </a:tabLst>
              <a:defRPr sz="1600" b="1">
                <a:solidFill>
                  <a:schemeClr val="tx1"/>
                </a:solidFill>
                <a:latin typeface="Century Gothic" panose="020B0502020202020204" pitchFamily="34" charset="0"/>
                <a:ea typeface="+mn-ea"/>
                <a:cs typeface="+mn-cs"/>
              </a:defRPr>
            </a:lvl1pPr>
            <a:lvl2pPr marL="1588" indent="455613" algn="l" rtl="0" eaLnBrk="0" fontAlgn="base" hangingPunct="0">
              <a:lnSpc>
                <a:spcPct val="110000"/>
              </a:lnSpc>
              <a:spcBef>
                <a:spcPct val="0"/>
              </a:spcBef>
              <a:spcAft>
                <a:spcPct val="30000"/>
              </a:spcAft>
              <a:tabLst>
                <a:tab pos="274638" algn="l"/>
              </a:tabLst>
              <a:defRPr sz="1600">
                <a:solidFill>
                  <a:schemeClr val="tx1"/>
                </a:solidFill>
                <a:latin typeface="Century Gothic" panose="020B0502020202020204" pitchFamily="34" charset="0"/>
              </a:defRPr>
            </a:lvl2pPr>
            <a:lvl3pPr marL="382588" indent="-379413" algn="l" rtl="0" eaLnBrk="0" fontAlgn="base" hangingPunct="0">
              <a:lnSpc>
                <a:spcPct val="110000"/>
              </a:lnSpc>
              <a:spcBef>
                <a:spcPct val="0"/>
              </a:spcBef>
              <a:spcAft>
                <a:spcPct val="30000"/>
              </a:spcAft>
              <a:buFont typeface="LindeDaxPowerPoint" pitchFamily="34" charset="0"/>
              <a:buChar char="—"/>
              <a:tabLst>
                <a:tab pos="274638" algn="l"/>
              </a:tabLst>
              <a:defRPr sz="1600">
                <a:solidFill>
                  <a:schemeClr val="tx1"/>
                </a:solidFill>
                <a:latin typeface="Century Gothic" panose="020B0502020202020204" pitchFamily="34" charset="0"/>
              </a:defRPr>
            </a:lvl3pPr>
            <a:lvl4pPr marL="762000" indent="-377825" algn="l" rtl="0" eaLnBrk="0" fontAlgn="base" hangingPunct="0">
              <a:lnSpc>
                <a:spcPct val="110000"/>
              </a:lnSpc>
              <a:spcBef>
                <a:spcPct val="0"/>
              </a:spcBef>
              <a:spcAft>
                <a:spcPct val="30000"/>
              </a:spcAft>
              <a:buChar char="—"/>
              <a:tabLst>
                <a:tab pos="274638" algn="l"/>
              </a:tabLst>
              <a:defRPr sz="1600">
                <a:solidFill>
                  <a:schemeClr val="tx1"/>
                </a:solidFill>
                <a:latin typeface="Century Gothic" panose="020B0502020202020204" pitchFamily="34" charset="0"/>
              </a:defRPr>
            </a:lvl4pPr>
            <a:lvl5pPr marL="1141413" indent="-377825" algn="l" rtl="0" eaLnBrk="0" fontAlgn="base" hangingPunct="0">
              <a:lnSpc>
                <a:spcPct val="110000"/>
              </a:lnSpc>
              <a:spcBef>
                <a:spcPct val="0"/>
              </a:spcBef>
              <a:spcAft>
                <a:spcPct val="30000"/>
              </a:spcAft>
              <a:buChar char="—"/>
              <a:tabLst>
                <a:tab pos="274638" algn="l"/>
              </a:tabLst>
              <a:defRPr sz="1600">
                <a:solidFill>
                  <a:schemeClr val="tx1"/>
                </a:solidFill>
                <a:latin typeface="Century Gothic" panose="020B0502020202020204" pitchFamily="34" charset="0"/>
              </a:defRPr>
            </a:lvl5pPr>
            <a:lvl6pPr marL="1598613" indent="-377825" algn="l" rtl="0" fontAlgn="base">
              <a:lnSpc>
                <a:spcPct val="110000"/>
              </a:lnSpc>
              <a:spcBef>
                <a:spcPct val="0"/>
              </a:spcBef>
              <a:spcAft>
                <a:spcPct val="30000"/>
              </a:spcAft>
              <a:buChar char="—"/>
              <a:tabLst>
                <a:tab pos="274638" algn="l"/>
              </a:tabLst>
              <a:defRPr sz="1600">
                <a:solidFill>
                  <a:schemeClr val="tx1"/>
                </a:solidFill>
                <a:latin typeface="+mn-lt"/>
              </a:defRPr>
            </a:lvl6pPr>
            <a:lvl7pPr marL="2055813" indent="-377825" algn="l" rtl="0" fontAlgn="base">
              <a:lnSpc>
                <a:spcPct val="110000"/>
              </a:lnSpc>
              <a:spcBef>
                <a:spcPct val="0"/>
              </a:spcBef>
              <a:spcAft>
                <a:spcPct val="30000"/>
              </a:spcAft>
              <a:buChar char="—"/>
              <a:tabLst>
                <a:tab pos="274638" algn="l"/>
              </a:tabLst>
              <a:defRPr sz="1600">
                <a:solidFill>
                  <a:schemeClr val="tx1"/>
                </a:solidFill>
                <a:latin typeface="+mn-lt"/>
              </a:defRPr>
            </a:lvl7pPr>
            <a:lvl8pPr marL="2513013" indent="-377825" algn="l" rtl="0" fontAlgn="base">
              <a:lnSpc>
                <a:spcPct val="110000"/>
              </a:lnSpc>
              <a:spcBef>
                <a:spcPct val="0"/>
              </a:spcBef>
              <a:spcAft>
                <a:spcPct val="30000"/>
              </a:spcAft>
              <a:buChar char="—"/>
              <a:tabLst>
                <a:tab pos="274638" algn="l"/>
              </a:tabLst>
              <a:defRPr sz="1600">
                <a:solidFill>
                  <a:schemeClr val="tx1"/>
                </a:solidFill>
                <a:latin typeface="+mn-lt"/>
              </a:defRPr>
            </a:lvl8pPr>
            <a:lvl9pPr marL="2970213" indent="-377825" algn="l" rtl="0" fontAlgn="base">
              <a:lnSpc>
                <a:spcPct val="110000"/>
              </a:lnSpc>
              <a:spcBef>
                <a:spcPct val="0"/>
              </a:spcBef>
              <a:spcAft>
                <a:spcPct val="30000"/>
              </a:spcAft>
              <a:buChar char="—"/>
              <a:tabLst>
                <a:tab pos="274638" algn="l"/>
              </a:tabLst>
              <a:defRPr sz="1600">
                <a:solidFill>
                  <a:schemeClr val="tx1"/>
                </a:solidFill>
                <a:latin typeface="+mn-lt"/>
              </a:defRPr>
            </a:lvl9pPr>
          </a:lstStyle>
          <a:p>
            <a:pPr marL="0" indent="0"/>
            <a:r>
              <a:rPr lang="en-US" sz="1400" kern="0">
                <a:solidFill>
                  <a:schemeClr val="accent1"/>
                </a:solidFill>
              </a:rPr>
              <a:t>Safety  Auto-Darkening Helmet</a:t>
            </a:r>
          </a:p>
          <a:p>
            <a:pPr marL="0" indent="0"/>
            <a:endParaRPr lang="en-US" sz="1400" kern="0">
              <a:solidFill>
                <a:schemeClr val="accent1"/>
              </a:solidFill>
            </a:endParaRPr>
          </a:p>
          <a:p>
            <a:endParaRPr lang="en-US" sz="1400" kern="0">
              <a:solidFill>
                <a:schemeClr val="accent1"/>
              </a:solidFill>
            </a:endParaRPr>
          </a:p>
          <a:p>
            <a:endParaRPr lang="en-US" sz="1400" kern="0">
              <a:solidFill>
                <a:schemeClr val="accent1"/>
              </a:solidFill>
            </a:endParaRPr>
          </a:p>
          <a:p>
            <a:endParaRPr lang="en-US" sz="1400" kern="0">
              <a:solidFill>
                <a:schemeClr val="accent1"/>
              </a:solidFill>
            </a:endParaRPr>
          </a:p>
          <a:p>
            <a:r>
              <a:rPr lang="en-US" sz="1400" kern="0">
                <a:solidFill>
                  <a:schemeClr val="accent1"/>
                </a:solidFill>
              </a:rPr>
              <a:t>Cutting &amp; Grinding Disk</a:t>
            </a:r>
          </a:p>
          <a:p>
            <a:endParaRPr lang="en-US" sz="1400" kern="0">
              <a:solidFill>
                <a:schemeClr val="accent1"/>
              </a:solidFill>
            </a:endParaRPr>
          </a:p>
          <a:p>
            <a:endParaRPr lang="en-US" sz="1400" kern="0">
              <a:solidFill>
                <a:schemeClr val="accent1"/>
              </a:solidFill>
            </a:endParaRPr>
          </a:p>
          <a:p>
            <a:endParaRPr lang="en-US" sz="1400" kern="0">
              <a:solidFill>
                <a:schemeClr val="accent1"/>
              </a:solidFill>
            </a:endParaRPr>
          </a:p>
          <a:p>
            <a:pPr marL="0" indent="0"/>
            <a:r>
              <a:rPr lang="en-US" sz="1400" kern="0">
                <a:solidFill>
                  <a:schemeClr val="accent1"/>
                </a:solidFill>
              </a:rPr>
              <a:t>Electrode Holders</a:t>
            </a:r>
          </a:p>
          <a:p>
            <a:pPr marL="0" indent="0"/>
            <a:r>
              <a:rPr lang="en-US" sz="1400" kern="0">
                <a:solidFill>
                  <a:schemeClr val="accent1"/>
                </a:solidFill>
              </a:rPr>
              <a:t>&amp; Welding Cables</a:t>
            </a:r>
          </a:p>
          <a:p>
            <a:r>
              <a:rPr lang="en-US" altLang="zh-TW" sz="1400" kern="0">
                <a:solidFill>
                  <a:schemeClr val="accent1"/>
                </a:solidFill>
              </a:rPr>
              <a:t> </a:t>
            </a:r>
            <a:endParaRPr lang="en-US" sz="1400" kern="0">
              <a:solidFill>
                <a:schemeClr val="accent1"/>
              </a:solidFill>
            </a:endParaRPr>
          </a:p>
          <a:p>
            <a:endParaRPr lang="en-US" sz="1400" kern="0">
              <a:solidFill>
                <a:schemeClr val="accent1"/>
              </a:solidFill>
            </a:endParaRPr>
          </a:p>
          <a:p>
            <a:endParaRPr lang="en-US" sz="1400" kern="0">
              <a:solidFill>
                <a:schemeClr val="accent1"/>
              </a:solidFill>
            </a:endParaRPr>
          </a:p>
          <a:p>
            <a:endParaRPr lang="en-US" sz="1400" kern="0">
              <a:solidFill>
                <a:schemeClr val="accent1"/>
              </a:solidFill>
            </a:endParaRPr>
          </a:p>
          <a:p>
            <a:r>
              <a:rPr lang="en-US" sz="1400" kern="0">
                <a:solidFill>
                  <a:schemeClr val="accent1"/>
                </a:solidFill>
              </a:rPr>
              <a:t>MMA &amp; TIG Welding Machines</a:t>
            </a:r>
          </a:p>
          <a:p>
            <a:r>
              <a:rPr lang="en-US" sz="1400" kern="0">
                <a:solidFill>
                  <a:schemeClr val="accent1"/>
                </a:solidFill>
              </a:rPr>
              <a:t> </a:t>
            </a:r>
            <a:endParaRPr lang="en-US" sz="1400" kern="0" dirty="0">
              <a:solidFill>
                <a:schemeClr val="accent1"/>
              </a:solidFill>
            </a:endParaRPr>
          </a:p>
        </p:txBody>
      </p:sp>
      <p:pic>
        <p:nvPicPr>
          <p:cNvPr id="14" name="Picture 6">
            <a:extLst>
              <a:ext uri="{FF2B5EF4-FFF2-40B4-BE49-F238E27FC236}">
                <a16:creationId xmlns:a16="http://schemas.microsoft.com/office/drawing/2014/main" id="{5B129406-92C5-498F-AB00-F0A14C088D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9729361" y="4391923"/>
            <a:ext cx="1331085" cy="451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a:extLst>
              <a:ext uri="{FF2B5EF4-FFF2-40B4-BE49-F238E27FC236}">
                <a16:creationId xmlns:a16="http://schemas.microsoft.com/office/drawing/2014/main" id="{A43AD51E-CB7B-403B-8FF2-86C22C4910CA}"/>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67064">
            <a:off x="4735590" y="3665002"/>
            <a:ext cx="1477151" cy="89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11">
            <a:extLst>
              <a:ext uri="{FF2B5EF4-FFF2-40B4-BE49-F238E27FC236}">
                <a16:creationId xmlns:a16="http://schemas.microsoft.com/office/drawing/2014/main" id="{EBA80FB3-8F44-4FA2-9089-6EDDE49FFE06}"/>
              </a:ext>
            </a:extLst>
          </p:cNvPr>
          <p:cNvSpPr txBox="1">
            <a:spLocks/>
          </p:cNvSpPr>
          <p:nvPr/>
        </p:nvSpPr>
        <p:spPr>
          <a:xfrm>
            <a:off x="6648450" y="1503364"/>
            <a:ext cx="4171950" cy="4897437"/>
          </a:xfrm>
          <a:prstGeom prst="rect">
            <a:avLst/>
          </a:prstGeom>
        </p:spPr>
        <p:txBody>
          <a:bodyPr/>
          <a:lstStyle>
            <a:lvl1pPr marL="342900" indent="-342900" algn="l" rtl="0" eaLnBrk="0" fontAlgn="base" hangingPunct="0">
              <a:lnSpc>
                <a:spcPct val="110000"/>
              </a:lnSpc>
              <a:spcBef>
                <a:spcPct val="0"/>
              </a:spcBef>
              <a:spcAft>
                <a:spcPct val="30000"/>
              </a:spcAft>
              <a:tabLst>
                <a:tab pos="274638" algn="l"/>
              </a:tabLst>
              <a:defRPr sz="1600" b="1">
                <a:solidFill>
                  <a:schemeClr val="tx1"/>
                </a:solidFill>
                <a:latin typeface="Century Gothic" panose="020B0502020202020204" pitchFamily="34" charset="0"/>
                <a:ea typeface="+mn-ea"/>
                <a:cs typeface="+mn-cs"/>
              </a:defRPr>
            </a:lvl1pPr>
            <a:lvl2pPr marL="1588" indent="455613" algn="l" rtl="0" eaLnBrk="0" fontAlgn="base" hangingPunct="0">
              <a:lnSpc>
                <a:spcPct val="110000"/>
              </a:lnSpc>
              <a:spcBef>
                <a:spcPct val="0"/>
              </a:spcBef>
              <a:spcAft>
                <a:spcPct val="30000"/>
              </a:spcAft>
              <a:tabLst>
                <a:tab pos="274638" algn="l"/>
              </a:tabLst>
              <a:defRPr sz="1600">
                <a:solidFill>
                  <a:schemeClr val="tx1"/>
                </a:solidFill>
                <a:latin typeface="Century Gothic" panose="020B0502020202020204" pitchFamily="34" charset="0"/>
              </a:defRPr>
            </a:lvl2pPr>
            <a:lvl3pPr marL="382588" indent="-379413" algn="l" rtl="0" eaLnBrk="0" fontAlgn="base" hangingPunct="0">
              <a:lnSpc>
                <a:spcPct val="110000"/>
              </a:lnSpc>
              <a:spcBef>
                <a:spcPct val="0"/>
              </a:spcBef>
              <a:spcAft>
                <a:spcPct val="30000"/>
              </a:spcAft>
              <a:buFont typeface="LindeDaxPowerPoint" pitchFamily="34" charset="0"/>
              <a:buChar char="—"/>
              <a:tabLst>
                <a:tab pos="274638" algn="l"/>
              </a:tabLst>
              <a:defRPr sz="1600">
                <a:solidFill>
                  <a:schemeClr val="tx1"/>
                </a:solidFill>
                <a:latin typeface="Century Gothic" panose="020B0502020202020204" pitchFamily="34" charset="0"/>
              </a:defRPr>
            </a:lvl3pPr>
            <a:lvl4pPr marL="762000" indent="-377825" algn="l" rtl="0" eaLnBrk="0" fontAlgn="base" hangingPunct="0">
              <a:lnSpc>
                <a:spcPct val="110000"/>
              </a:lnSpc>
              <a:spcBef>
                <a:spcPct val="0"/>
              </a:spcBef>
              <a:spcAft>
                <a:spcPct val="30000"/>
              </a:spcAft>
              <a:buChar char="—"/>
              <a:tabLst>
                <a:tab pos="274638" algn="l"/>
              </a:tabLst>
              <a:defRPr sz="1600">
                <a:solidFill>
                  <a:schemeClr val="tx1"/>
                </a:solidFill>
                <a:latin typeface="Century Gothic" panose="020B0502020202020204" pitchFamily="34" charset="0"/>
              </a:defRPr>
            </a:lvl4pPr>
            <a:lvl5pPr marL="1141413" indent="-377825" algn="l" rtl="0" eaLnBrk="0" fontAlgn="base" hangingPunct="0">
              <a:lnSpc>
                <a:spcPct val="110000"/>
              </a:lnSpc>
              <a:spcBef>
                <a:spcPct val="0"/>
              </a:spcBef>
              <a:spcAft>
                <a:spcPct val="30000"/>
              </a:spcAft>
              <a:buChar char="—"/>
              <a:tabLst>
                <a:tab pos="274638" algn="l"/>
              </a:tabLst>
              <a:defRPr sz="1600">
                <a:solidFill>
                  <a:schemeClr val="tx1"/>
                </a:solidFill>
                <a:latin typeface="Century Gothic" panose="020B0502020202020204" pitchFamily="34" charset="0"/>
              </a:defRPr>
            </a:lvl5pPr>
            <a:lvl6pPr marL="1598613" indent="-377825" algn="l" rtl="0" fontAlgn="base">
              <a:lnSpc>
                <a:spcPct val="110000"/>
              </a:lnSpc>
              <a:spcBef>
                <a:spcPct val="0"/>
              </a:spcBef>
              <a:spcAft>
                <a:spcPct val="30000"/>
              </a:spcAft>
              <a:buChar char="—"/>
              <a:tabLst>
                <a:tab pos="274638" algn="l"/>
              </a:tabLst>
              <a:defRPr sz="1600">
                <a:solidFill>
                  <a:schemeClr val="tx1"/>
                </a:solidFill>
                <a:latin typeface="+mn-lt"/>
              </a:defRPr>
            </a:lvl6pPr>
            <a:lvl7pPr marL="2055813" indent="-377825" algn="l" rtl="0" fontAlgn="base">
              <a:lnSpc>
                <a:spcPct val="110000"/>
              </a:lnSpc>
              <a:spcBef>
                <a:spcPct val="0"/>
              </a:spcBef>
              <a:spcAft>
                <a:spcPct val="30000"/>
              </a:spcAft>
              <a:buChar char="—"/>
              <a:tabLst>
                <a:tab pos="274638" algn="l"/>
              </a:tabLst>
              <a:defRPr sz="1600">
                <a:solidFill>
                  <a:schemeClr val="tx1"/>
                </a:solidFill>
                <a:latin typeface="+mn-lt"/>
              </a:defRPr>
            </a:lvl7pPr>
            <a:lvl8pPr marL="2513013" indent="-377825" algn="l" rtl="0" fontAlgn="base">
              <a:lnSpc>
                <a:spcPct val="110000"/>
              </a:lnSpc>
              <a:spcBef>
                <a:spcPct val="0"/>
              </a:spcBef>
              <a:spcAft>
                <a:spcPct val="30000"/>
              </a:spcAft>
              <a:buChar char="—"/>
              <a:tabLst>
                <a:tab pos="274638" algn="l"/>
              </a:tabLst>
              <a:defRPr sz="1600">
                <a:solidFill>
                  <a:schemeClr val="tx1"/>
                </a:solidFill>
                <a:latin typeface="+mn-lt"/>
              </a:defRPr>
            </a:lvl8pPr>
            <a:lvl9pPr marL="2970213" indent="-377825" algn="l" rtl="0" fontAlgn="base">
              <a:lnSpc>
                <a:spcPct val="110000"/>
              </a:lnSpc>
              <a:spcBef>
                <a:spcPct val="0"/>
              </a:spcBef>
              <a:spcAft>
                <a:spcPct val="30000"/>
              </a:spcAft>
              <a:buChar char="—"/>
              <a:tabLst>
                <a:tab pos="274638" algn="l"/>
              </a:tabLst>
              <a:defRPr sz="1600">
                <a:solidFill>
                  <a:schemeClr val="tx1"/>
                </a:solidFill>
                <a:latin typeface="+mn-lt"/>
              </a:defRPr>
            </a:lvl9pPr>
          </a:lstStyle>
          <a:p>
            <a:pPr marL="0" indent="0"/>
            <a:r>
              <a:rPr lang="en-US" sz="1400" kern="0">
                <a:solidFill>
                  <a:schemeClr val="accent1"/>
                </a:solidFill>
              </a:rPr>
              <a:t>Gas Regulators </a:t>
            </a:r>
          </a:p>
          <a:p>
            <a:pPr marL="0" indent="0"/>
            <a:r>
              <a:rPr lang="ja-JP" altLang="en-US" sz="1400" kern="0">
                <a:solidFill>
                  <a:schemeClr val="accent1"/>
                </a:solidFill>
              </a:rPr>
              <a:t> </a:t>
            </a:r>
          </a:p>
          <a:p>
            <a:pPr marL="0" indent="0"/>
            <a:endParaRPr lang="en-US" sz="1400" kern="0">
              <a:solidFill>
                <a:schemeClr val="accent1"/>
              </a:solidFill>
            </a:endParaRPr>
          </a:p>
          <a:p>
            <a:pPr marL="0" indent="0"/>
            <a:endParaRPr lang="en-US" sz="1400" kern="0">
              <a:solidFill>
                <a:schemeClr val="accent1"/>
              </a:solidFill>
            </a:endParaRPr>
          </a:p>
          <a:p>
            <a:pPr marL="0" indent="0"/>
            <a:endParaRPr lang="en-US" sz="1400" kern="0">
              <a:solidFill>
                <a:schemeClr val="accent1"/>
              </a:solidFill>
            </a:endParaRPr>
          </a:p>
          <a:p>
            <a:pPr marL="0" indent="0"/>
            <a:r>
              <a:rPr lang="en-US" sz="1400" kern="0">
                <a:solidFill>
                  <a:schemeClr val="accent1"/>
                </a:solidFill>
              </a:rPr>
              <a:t>Flashback Arrestors</a:t>
            </a:r>
          </a:p>
          <a:p>
            <a:r>
              <a:rPr lang="en-US" altLang="ja-JP" sz="1400" kern="0">
                <a:solidFill>
                  <a:schemeClr val="accent1"/>
                </a:solidFill>
              </a:rPr>
              <a:t> </a:t>
            </a:r>
            <a:endParaRPr lang="en-US" sz="1400" kern="0">
              <a:solidFill>
                <a:schemeClr val="accent1"/>
              </a:solidFill>
            </a:endParaRPr>
          </a:p>
          <a:p>
            <a:endParaRPr lang="en-US" sz="1400" kern="0">
              <a:solidFill>
                <a:schemeClr val="accent1"/>
              </a:solidFill>
            </a:endParaRPr>
          </a:p>
          <a:p>
            <a:endParaRPr lang="en-US" sz="1400" kern="0">
              <a:solidFill>
                <a:schemeClr val="accent1"/>
              </a:solidFill>
            </a:endParaRPr>
          </a:p>
          <a:p>
            <a:endParaRPr lang="en-US" sz="1400" kern="0">
              <a:solidFill>
                <a:schemeClr val="accent1"/>
              </a:solidFill>
            </a:endParaRPr>
          </a:p>
          <a:p>
            <a:r>
              <a:rPr lang="en-US" sz="1400" kern="0">
                <a:solidFill>
                  <a:schemeClr val="accent1"/>
                </a:solidFill>
              </a:rPr>
              <a:t>Cutting &amp; Welding Torches</a:t>
            </a:r>
          </a:p>
          <a:p>
            <a:r>
              <a:rPr lang="en-US" altLang="zh-TW" sz="1400" kern="0">
                <a:solidFill>
                  <a:schemeClr val="accent1"/>
                </a:solidFill>
              </a:rPr>
              <a:t> </a:t>
            </a:r>
            <a:endParaRPr lang="en-US" sz="1400" kern="0">
              <a:solidFill>
                <a:schemeClr val="accent1"/>
              </a:solidFill>
            </a:endParaRPr>
          </a:p>
          <a:p>
            <a:endParaRPr lang="en-US" sz="1400" kern="0">
              <a:solidFill>
                <a:schemeClr val="accent1"/>
              </a:solidFill>
            </a:endParaRPr>
          </a:p>
          <a:p>
            <a:endParaRPr lang="en-US" sz="1400" kern="0">
              <a:solidFill>
                <a:schemeClr val="accent1"/>
              </a:solidFill>
            </a:endParaRPr>
          </a:p>
          <a:p>
            <a:endParaRPr lang="en-US" sz="1400" kern="0">
              <a:solidFill>
                <a:schemeClr val="accent1"/>
              </a:solidFill>
            </a:endParaRPr>
          </a:p>
          <a:p>
            <a:r>
              <a:rPr lang="en-US" sz="1400" kern="0">
                <a:solidFill>
                  <a:schemeClr val="accent1"/>
                </a:solidFill>
              </a:rPr>
              <a:t>MIG Welding Wire</a:t>
            </a:r>
          </a:p>
          <a:p>
            <a:r>
              <a:rPr lang="ja-JP" altLang="en-US" sz="1400" kern="0">
                <a:solidFill>
                  <a:schemeClr val="accent1"/>
                </a:solidFill>
              </a:rPr>
              <a:t> </a:t>
            </a:r>
            <a:endParaRPr lang="en-US" sz="1400" kern="0" dirty="0">
              <a:solidFill>
                <a:schemeClr val="accent1"/>
              </a:solidFill>
            </a:endParaRPr>
          </a:p>
        </p:txBody>
      </p:sp>
    </p:spTree>
    <p:extLst>
      <p:ext uri="{BB962C8B-B14F-4D97-AF65-F5344CB8AC3E}">
        <p14:creationId xmlns:p14="http://schemas.microsoft.com/office/powerpoint/2010/main" val="3306640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47968-149C-4CB8-8A3D-5D289BEE00F9}"/>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dirty="0">
                <a:latin typeface="Century Gothic" panose="020B0502020202020204" pitchFamily="34" charset="0"/>
              </a:rPr>
              <a:t>Tonnage</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2A0E7110-414B-4F6C-B8F1-21619B8D63A6}"/>
              </a:ext>
            </a:extLst>
          </p:cNvPr>
          <p:cNvSpPr>
            <a:spLocks noGrp="1"/>
          </p:cNvSpPr>
          <p:nvPr>
            <p:ph type="sldNum" sz="quarter" idx="11"/>
          </p:nvPr>
        </p:nvSpPr>
        <p:spPr/>
        <p:txBody>
          <a:bodyPr/>
          <a:lstStyle/>
          <a:p>
            <a:pPr>
              <a:defRPr/>
            </a:pPr>
            <a:fld id="{7184F1C6-6024-4857-9F02-92E3951EE3F1}" type="slidenum">
              <a:rPr lang="zh-TW" altLang="en-US" smtClean="0"/>
              <a:pPr>
                <a:defRPr/>
              </a:pPr>
              <a:t>24</a:t>
            </a:fld>
            <a:endParaRPr lang="en-US" altLang="zh-TW"/>
          </a:p>
        </p:txBody>
      </p:sp>
      <p:pic>
        <p:nvPicPr>
          <p:cNvPr id="4" name="Picture 3">
            <a:extLst>
              <a:ext uri="{FF2B5EF4-FFF2-40B4-BE49-F238E27FC236}">
                <a16:creationId xmlns:a16="http://schemas.microsoft.com/office/drawing/2014/main" id="{605EEC59-9EF2-4256-A286-BEA2C42A3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59352" y="1463045"/>
            <a:ext cx="4153247" cy="2428841"/>
          </a:xfrm>
          <a:prstGeom prst="rect">
            <a:avLst/>
          </a:prstGeom>
        </p:spPr>
      </p:pic>
      <p:sp>
        <p:nvSpPr>
          <p:cNvPr id="5" name="Rectangle 4">
            <a:extLst>
              <a:ext uri="{FF2B5EF4-FFF2-40B4-BE49-F238E27FC236}">
                <a16:creationId xmlns:a16="http://schemas.microsoft.com/office/drawing/2014/main" id="{481BAC5C-3887-48A1-9FB6-AF70E96C913E}"/>
              </a:ext>
            </a:extLst>
          </p:cNvPr>
          <p:cNvSpPr/>
          <p:nvPr/>
        </p:nvSpPr>
        <p:spPr>
          <a:xfrm>
            <a:off x="294280" y="1463046"/>
            <a:ext cx="7146024" cy="4616648"/>
          </a:xfrm>
          <a:prstGeom prst="rect">
            <a:avLst/>
          </a:prstGeom>
        </p:spPr>
        <p:txBody>
          <a:bodyPr wrap="square">
            <a:spAutoFit/>
          </a:bodyPr>
          <a:lstStyle/>
          <a:p>
            <a:pPr algn="just" fontAlgn="b">
              <a:lnSpc>
                <a:spcPct val="150000"/>
              </a:lnSpc>
            </a:pPr>
            <a:r>
              <a:rPr lang="en-US" sz="1400" b="1" dirty="0">
                <a:solidFill>
                  <a:schemeClr val="accent1"/>
                </a:solidFill>
                <a:latin typeface="Century Gothic" panose="020B0502020202020204" pitchFamily="34" charset="0"/>
              </a:rPr>
              <a:t>On-site Gas Solution</a:t>
            </a:r>
          </a:p>
          <a:p>
            <a:pPr algn="just" fontAlgn="b">
              <a:lnSpc>
                <a:spcPct val="150000"/>
              </a:lnSpc>
            </a:pPr>
            <a:endParaRPr lang="en-US" sz="1400" b="1" dirty="0">
              <a:solidFill>
                <a:schemeClr val="accent1"/>
              </a:solidFill>
              <a:latin typeface="Century Gothic" panose="020B0502020202020204" pitchFamily="34" charset="0"/>
            </a:endParaRPr>
          </a:p>
          <a:p>
            <a:pPr marL="285750" indent="-285750" algn="just" fontAlgn="b">
              <a:lnSpc>
                <a:spcPct val="150000"/>
              </a:lnSpc>
              <a:buFont typeface="Wingdings" panose="05000000000000000000" pitchFamily="2" charset="2"/>
              <a:buChar char="§"/>
            </a:pPr>
            <a:r>
              <a:rPr lang="en-US" sz="1400" dirty="0">
                <a:solidFill>
                  <a:schemeClr val="accent1"/>
                </a:solidFill>
                <a:latin typeface="Century Gothic" panose="020B0502020202020204" pitchFamily="34" charset="0"/>
              </a:rPr>
              <a:t>With more than 70 years’ heritage in the industrial gases and equipment market, our understanding of our customers’ requirements is unequalled. </a:t>
            </a:r>
          </a:p>
          <a:p>
            <a:pPr marL="285750" indent="-285750" algn="just" fontAlgn="b">
              <a:lnSpc>
                <a:spcPct val="150000"/>
              </a:lnSpc>
              <a:buFont typeface="Wingdings" panose="05000000000000000000" pitchFamily="2" charset="2"/>
              <a:buChar char="§"/>
            </a:pPr>
            <a:r>
              <a:rPr lang="en-US" sz="1400" dirty="0">
                <a:solidFill>
                  <a:schemeClr val="accent1"/>
                </a:solidFill>
                <a:latin typeface="Century Gothic" panose="020B0502020202020204" pitchFamily="34" charset="0"/>
              </a:rPr>
              <a:t>This has allowed us to develop complete solutions, supplying high-quality industrial solutions as per safety standards across the country.</a:t>
            </a:r>
          </a:p>
          <a:p>
            <a:pPr marL="285750" indent="-285750" algn="just" fontAlgn="b">
              <a:lnSpc>
                <a:spcPct val="150000"/>
              </a:lnSpc>
              <a:buFont typeface="Wingdings" panose="05000000000000000000" pitchFamily="2" charset="2"/>
              <a:buChar char="§"/>
            </a:pPr>
            <a:r>
              <a:rPr lang="en-US" sz="1400" dirty="0">
                <a:solidFill>
                  <a:schemeClr val="accent1"/>
                </a:solidFill>
                <a:latin typeface="Century Gothic" panose="020B0502020202020204" pitchFamily="34" charset="0"/>
              </a:rPr>
              <a:t>Our knowledge and capability makes us the ideal partner to provide our customers with products that meet the demands of their business.</a:t>
            </a:r>
          </a:p>
          <a:p>
            <a:pPr marL="285750" indent="-285750" algn="just" fontAlgn="b">
              <a:lnSpc>
                <a:spcPct val="150000"/>
              </a:lnSpc>
              <a:buFont typeface="Wingdings" panose="05000000000000000000" pitchFamily="2" charset="2"/>
              <a:buChar char="§"/>
            </a:pPr>
            <a:r>
              <a:rPr lang="en-US" sz="1400" dirty="0">
                <a:solidFill>
                  <a:schemeClr val="accent1"/>
                </a:solidFill>
                <a:latin typeface="Century Gothic" panose="020B0502020202020204" pitchFamily="34" charset="0"/>
              </a:rPr>
              <a:t>For our customers with huge product demand based on their daily consumption flow rate, we can provide On-site solution by designing, commissioning and operating turn-key plants are our customer sites. </a:t>
            </a:r>
          </a:p>
          <a:p>
            <a:pPr marL="285750" indent="-285750" algn="just" fontAlgn="b">
              <a:lnSpc>
                <a:spcPct val="150000"/>
              </a:lnSpc>
              <a:buFont typeface="Wingdings" panose="05000000000000000000" pitchFamily="2" charset="2"/>
              <a:buChar char="§"/>
            </a:pPr>
            <a:r>
              <a:rPr lang="en-US" sz="1400" dirty="0">
                <a:solidFill>
                  <a:schemeClr val="accent1"/>
                </a:solidFill>
                <a:latin typeface="Century Gothic" panose="020B0502020202020204" pitchFamily="34" charset="0"/>
              </a:rPr>
              <a:t>Our customers from Oil &amp; Gas and chemical sectors rely on our Tonnage and Plant Engineering solution due to our strong legacy and our world-class quality and safety standards.</a:t>
            </a:r>
          </a:p>
        </p:txBody>
      </p:sp>
      <p:pic>
        <p:nvPicPr>
          <p:cNvPr id="6" name="Picture 2" descr="http://linde.pk/wp-content/uploads/2017/12/product-1-495x280.jpg">
            <a:extLst>
              <a:ext uri="{FF2B5EF4-FFF2-40B4-BE49-F238E27FC236}">
                <a16:creationId xmlns:a16="http://schemas.microsoft.com/office/drawing/2014/main" id="{A758602F-00CC-4A27-B610-A4210DEF8A1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60806" y="4004030"/>
            <a:ext cx="4151793" cy="259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860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9AEC21-49A3-4262-B98A-77CD8F335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4706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C9C9-984F-4F16-B066-1A1E334760D0}"/>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dirty="0">
                <a:latin typeface="Century Gothic" panose="020B0502020202020204" pitchFamily="34" charset="0"/>
              </a:rPr>
              <a:t>Safety, Health, Environment And Quality (SHEQ)</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162372B8-7F93-40F5-84FC-9683AB1D12EC}"/>
              </a:ext>
            </a:extLst>
          </p:cNvPr>
          <p:cNvSpPr>
            <a:spLocks noGrp="1"/>
          </p:cNvSpPr>
          <p:nvPr>
            <p:ph type="sldNum" sz="quarter" idx="11"/>
          </p:nvPr>
        </p:nvSpPr>
        <p:spPr/>
        <p:txBody>
          <a:bodyPr/>
          <a:lstStyle/>
          <a:p>
            <a:pPr>
              <a:defRPr/>
            </a:pPr>
            <a:fld id="{7184F1C6-6024-4857-9F02-92E3951EE3F1}" type="slidenum">
              <a:rPr lang="zh-TW" altLang="en-US" smtClean="0"/>
              <a:pPr>
                <a:defRPr/>
              </a:pPr>
              <a:t>26</a:t>
            </a:fld>
            <a:endParaRPr lang="en-US" altLang="zh-TW"/>
          </a:p>
        </p:txBody>
      </p:sp>
      <p:sp>
        <p:nvSpPr>
          <p:cNvPr id="4" name="Slide Number Placeholder 2">
            <a:extLst>
              <a:ext uri="{FF2B5EF4-FFF2-40B4-BE49-F238E27FC236}">
                <a16:creationId xmlns:a16="http://schemas.microsoft.com/office/drawing/2014/main" id="{CB2CA955-5451-47C6-8432-6B92671CD1C8}"/>
              </a:ext>
            </a:extLst>
          </p:cNvPr>
          <p:cNvSpPr txBox="1">
            <a:spLocks/>
          </p:cNvSpPr>
          <p:nvPr/>
        </p:nvSpPr>
        <p:spPr bwMode="gray">
          <a:xfrm>
            <a:off x="9279467" y="6453188"/>
            <a:ext cx="2480733"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defPPr>
              <a:defRPr lang="en-US"/>
            </a:defPPr>
            <a:lvl1pPr marL="0" algn="r" defTabSz="914400" rtl="0" eaLnBrk="1" latinLnBrk="0" hangingPunct="1">
              <a:lnSpc>
                <a:spcPct val="100000"/>
              </a:lnSpc>
              <a:spcAft>
                <a:spcPct val="0"/>
              </a:spcAft>
              <a:defRPr sz="800" b="0" kern="1200">
                <a:solidFill>
                  <a:schemeClr val="tx1"/>
                </a:solidFill>
                <a:latin typeface="+mn-lt"/>
                <a:ea typeface="PMingLiU" pitchFamily="18"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84F1C6-6024-4857-9F02-92E3951EE3F1}" type="slidenum">
              <a:rPr lang="zh-TW" altLang="en-US" smtClean="0"/>
              <a:pPr>
                <a:defRPr/>
              </a:pPr>
              <a:t>26</a:t>
            </a:fld>
            <a:endParaRPr lang="en-US" altLang="zh-TW"/>
          </a:p>
        </p:txBody>
      </p:sp>
      <p:sp>
        <p:nvSpPr>
          <p:cNvPr id="5" name="Rectangle 4">
            <a:extLst>
              <a:ext uri="{FF2B5EF4-FFF2-40B4-BE49-F238E27FC236}">
                <a16:creationId xmlns:a16="http://schemas.microsoft.com/office/drawing/2014/main" id="{9D1E8C74-9D8B-4802-A93F-7295238B4279}"/>
              </a:ext>
            </a:extLst>
          </p:cNvPr>
          <p:cNvSpPr/>
          <p:nvPr/>
        </p:nvSpPr>
        <p:spPr>
          <a:xfrm>
            <a:off x="2452178" y="1357729"/>
            <a:ext cx="7123458" cy="4832092"/>
          </a:xfrm>
          <a:prstGeom prst="rect">
            <a:avLst/>
          </a:prstGeom>
        </p:spPr>
        <p:txBody>
          <a:bodyPr wrap="square">
            <a:spAutoFit/>
          </a:bodyPr>
          <a:lstStyle/>
          <a:p>
            <a:pPr algn="just">
              <a:spcBef>
                <a:spcPts val="600"/>
              </a:spcBef>
              <a:spcAft>
                <a:spcPts val="600"/>
              </a:spcAft>
            </a:pPr>
            <a:r>
              <a:rPr lang="en-US" sz="1400" dirty="0">
                <a:solidFill>
                  <a:schemeClr val="accent1"/>
                </a:solidFill>
              </a:rPr>
              <a:t>SHEQ has always been our topmost priority at Pakistan Oxygen as we aim to improve the quality of our products and services constantly, while maintaining the highest standards of safety, health, environment and quality.</a:t>
            </a:r>
          </a:p>
          <a:p>
            <a:pPr marL="285750" indent="-285750" algn="just">
              <a:spcBef>
                <a:spcPts val="600"/>
              </a:spcBef>
              <a:spcAft>
                <a:spcPts val="600"/>
              </a:spcAft>
              <a:buFont typeface="Wingdings" panose="05000000000000000000" pitchFamily="2" charset="2"/>
              <a:buChar char="§"/>
            </a:pPr>
            <a:r>
              <a:rPr lang="en-US" sz="1400" dirty="0">
                <a:solidFill>
                  <a:schemeClr val="accent1"/>
                </a:solidFill>
              </a:rPr>
              <a:t>We have implemented </a:t>
            </a:r>
            <a:r>
              <a:rPr lang="en-US" sz="1400" b="1" dirty="0">
                <a:solidFill>
                  <a:schemeClr val="accent1"/>
                </a:solidFill>
              </a:rPr>
              <a:t>’Golden rules of safety</a:t>
            </a:r>
            <a:r>
              <a:rPr lang="en-US" sz="1400" dirty="0">
                <a:solidFill>
                  <a:schemeClr val="accent1"/>
                </a:solidFill>
              </a:rPr>
              <a:t>’ which apply across our company including our contractors with the aim of preventing severe injuries and fatalities and supporting the journey towards strong safety culture. </a:t>
            </a:r>
          </a:p>
          <a:p>
            <a:pPr marL="285750" indent="-285750" algn="just">
              <a:spcBef>
                <a:spcPts val="600"/>
              </a:spcBef>
              <a:spcAft>
                <a:spcPts val="600"/>
              </a:spcAft>
              <a:buFont typeface="Wingdings" panose="05000000000000000000" pitchFamily="2" charset="2"/>
              <a:buChar char="§"/>
            </a:pPr>
            <a:r>
              <a:rPr lang="en-US" sz="1400" b="1" dirty="0">
                <a:solidFill>
                  <a:schemeClr val="accent1"/>
                </a:solidFill>
              </a:rPr>
              <a:t>Visible Leadership </a:t>
            </a:r>
            <a:r>
              <a:rPr lang="en-US" sz="1400" dirty="0">
                <a:solidFill>
                  <a:schemeClr val="accent1"/>
                </a:solidFill>
              </a:rPr>
              <a:t>is also a critical component of our SHEQ Strategy and Senior Management team, Function Heads, &amp; managers – everyone support the SHEQ agenda through active engagement, </a:t>
            </a:r>
            <a:r>
              <a:rPr lang="fr-FR" sz="1400" dirty="0">
                <a:solidFill>
                  <a:schemeClr val="accent1"/>
                </a:solidFill>
              </a:rPr>
              <a:t>interventions, positive renforcements etc., crucial for </a:t>
            </a:r>
            <a:r>
              <a:rPr lang="en-US" sz="1400" dirty="0">
                <a:solidFill>
                  <a:schemeClr val="accent1"/>
                </a:solidFill>
              </a:rPr>
              <a:t>building an excellent safety culture.</a:t>
            </a:r>
          </a:p>
          <a:p>
            <a:pPr marL="285750" indent="-285750" algn="just">
              <a:spcBef>
                <a:spcPts val="600"/>
              </a:spcBef>
              <a:spcAft>
                <a:spcPts val="600"/>
              </a:spcAft>
              <a:buFont typeface="Wingdings" panose="05000000000000000000" pitchFamily="2" charset="2"/>
              <a:buChar char="§"/>
            </a:pPr>
            <a:r>
              <a:rPr lang="en-US" sz="1400" b="1" dirty="0">
                <a:solidFill>
                  <a:schemeClr val="accent1"/>
                </a:solidFill>
              </a:rPr>
              <a:t>Hazards and Risk Management </a:t>
            </a:r>
            <a:r>
              <a:rPr lang="en-US" sz="1400" dirty="0">
                <a:solidFill>
                  <a:schemeClr val="accent1"/>
                </a:solidFill>
              </a:rPr>
              <a:t>regarding the storage of flammable, toxic, cryogenic materials &amp; processes are already reviewed and mitigated at all of our production sites.</a:t>
            </a:r>
          </a:p>
          <a:p>
            <a:pPr marL="285750" indent="-285750" algn="just">
              <a:spcBef>
                <a:spcPts val="600"/>
              </a:spcBef>
              <a:spcAft>
                <a:spcPts val="600"/>
              </a:spcAft>
              <a:buFont typeface="Wingdings" panose="05000000000000000000" pitchFamily="2" charset="2"/>
              <a:buChar char="§"/>
            </a:pPr>
            <a:r>
              <a:rPr lang="en-US" sz="1400" dirty="0">
                <a:solidFill>
                  <a:schemeClr val="accent1"/>
                </a:solidFill>
              </a:rPr>
              <a:t>We also implemented best industry practices in Pakistan Oxygen including:</a:t>
            </a:r>
          </a:p>
          <a:p>
            <a:pPr marL="342900" indent="-342900" algn="just">
              <a:spcBef>
                <a:spcPts val="600"/>
              </a:spcBef>
              <a:spcAft>
                <a:spcPts val="600"/>
              </a:spcAft>
              <a:buFont typeface="+mj-lt"/>
              <a:buAutoNum type="alphaLcParenR"/>
            </a:pPr>
            <a:r>
              <a:rPr lang="en-US" sz="1400" dirty="0">
                <a:solidFill>
                  <a:schemeClr val="accent1"/>
                </a:solidFill>
              </a:rPr>
              <a:t>Competency Based Training and internal licensing </a:t>
            </a:r>
          </a:p>
          <a:p>
            <a:pPr marL="342900" indent="-342900" algn="just">
              <a:spcBef>
                <a:spcPts val="600"/>
              </a:spcBef>
              <a:spcAft>
                <a:spcPts val="600"/>
              </a:spcAft>
              <a:buFont typeface="+mj-lt"/>
              <a:buAutoNum type="alphaLcParenR"/>
            </a:pPr>
            <a:r>
              <a:rPr lang="en-US" sz="1400" dirty="0">
                <a:solidFill>
                  <a:schemeClr val="accent1"/>
                </a:solidFill>
              </a:rPr>
              <a:t>Monitoring of unsafe behaviors </a:t>
            </a:r>
          </a:p>
          <a:p>
            <a:pPr marL="342900" indent="-342900" algn="just">
              <a:spcBef>
                <a:spcPts val="600"/>
              </a:spcBef>
              <a:spcAft>
                <a:spcPts val="600"/>
              </a:spcAft>
              <a:buFont typeface="+mj-lt"/>
              <a:buAutoNum type="alphaLcParenR"/>
            </a:pPr>
            <a:r>
              <a:rPr lang="en-US" sz="1400" dirty="0">
                <a:solidFill>
                  <a:schemeClr val="accent1"/>
                </a:solidFill>
              </a:rPr>
              <a:t>Installation of telemetry systems at critical installations at customer sites</a:t>
            </a:r>
          </a:p>
        </p:txBody>
      </p:sp>
      <p:pic>
        <p:nvPicPr>
          <p:cNvPr id="6" name="Picture 5">
            <a:extLst>
              <a:ext uri="{FF2B5EF4-FFF2-40B4-BE49-F238E27FC236}">
                <a16:creationId xmlns:a16="http://schemas.microsoft.com/office/drawing/2014/main" id="{8EC1BC25-E099-40CF-92D0-F428D9F465C5}"/>
              </a:ext>
            </a:extLst>
          </p:cNvPr>
          <p:cNvPicPr>
            <a:picLocks noChangeAspect="1"/>
          </p:cNvPicPr>
          <p:nvPr/>
        </p:nvPicPr>
        <p:blipFill rotWithShape="1">
          <a:blip r:embed="rId2"/>
          <a:srcRect l="10663" r="19793"/>
          <a:stretch/>
        </p:blipFill>
        <p:spPr>
          <a:xfrm>
            <a:off x="9756707" y="1357729"/>
            <a:ext cx="2250381" cy="2304055"/>
          </a:xfrm>
          <a:prstGeom prst="rect">
            <a:avLst/>
          </a:prstGeom>
        </p:spPr>
      </p:pic>
      <p:pic>
        <p:nvPicPr>
          <p:cNvPr id="7" name="Picture 6">
            <a:extLst>
              <a:ext uri="{FF2B5EF4-FFF2-40B4-BE49-F238E27FC236}">
                <a16:creationId xmlns:a16="http://schemas.microsoft.com/office/drawing/2014/main" id="{0E53D8AA-F734-40B5-932A-AEA3511BA604}"/>
              </a:ext>
            </a:extLst>
          </p:cNvPr>
          <p:cNvPicPr>
            <a:picLocks noChangeAspect="1"/>
          </p:cNvPicPr>
          <p:nvPr/>
        </p:nvPicPr>
        <p:blipFill rotWithShape="1">
          <a:blip r:embed="rId3"/>
          <a:srcRect l="11731" r="10853"/>
          <a:stretch/>
        </p:blipFill>
        <p:spPr>
          <a:xfrm>
            <a:off x="9756707" y="3876983"/>
            <a:ext cx="2254880" cy="2221825"/>
          </a:xfrm>
          <a:prstGeom prst="rect">
            <a:avLst/>
          </a:prstGeom>
        </p:spPr>
      </p:pic>
      <p:pic>
        <p:nvPicPr>
          <p:cNvPr id="8" name="Picture 15">
            <a:extLst>
              <a:ext uri="{FF2B5EF4-FFF2-40B4-BE49-F238E27FC236}">
                <a16:creationId xmlns:a16="http://schemas.microsoft.com/office/drawing/2014/main" id="{93B86F93-394B-4383-A812-EA83A7FD0C31}"/>
              </a:ext>
            </a:extLst>
          </p:cNvPr>
          <p:cNvPicPr>
            <a:picLocks noChangeAspect="1" noChangeArrowheads="1"/>
          </p:cNvPicPr>
          <p:nvPr/>
        </p:nvPicPr>
        <p:blipFill>
          <a:blip r:embed="rId4"/>
          <a:srcRect/>
          <a:stretch>
            <a:fillRect/>
          </a:stretch>
        </p:blipFill>
        <p:spPr bwMode="auto">
          <a:xfrm>
            <a:off x="150124" y="1364100"/>
            <a:ext cx="2120983" cy="232603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Z:\Pictures Collection\General Pics For Ppts\Karachi - Photoshoot\134Z6386.JPG">
            <a:extLst>
              <a:ext uri="{FF2B5EF4-FFF2-40B4-BE49-F238E27FC236}">
                <a16:creationId xmlns:a16="http://schemas.microsoft.com/office/drawing/2014/main" id="{3E34D4EB-48EC-403D-AA7B-91CD00178B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50124" y="3889008"/>
            <a:ext cx="2120983" cy="22098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329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024C-7B7C-4AB3-8A75-07C6935E37CC}"/>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altLang="en-US" dirty="0">
                <a:latin typeface="Century Gothic" panose="020B0502020202020204" pitchFamily="34" charset="0"/>
              </a:rPr>
              <a:t>Environmental Campaign</a:t>
            </a:r>
            <a:br>
              <a:rPr lang="en-US" altLang="en-US" dirty="0">
                <a:latin typeface="Century Gothic" panose="020B0502020202020204" pitchFamily="34" charset="0"/>
              </a:rPr>
            </a:br>
            <a:r>
              <a:rPr lang="en-US" altLang="en-US" sz="1800" b="0" dirty="0">
                <a:latin typeface="Century Gothic" panose="020B0502020202020204" pitchFamily="34" charset="0"/>
              </a:rPr>
              <a:t>#Oxygen-for-life</a:t>
            </a:r>
            <a:endParaRPr lang="en-PK" sz="1800" b="0"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3F271D37-0876-4B5C-8756-8038DFF7F118}"/>
              </a:ext>
            </a:extLst>
          </p:cNvPr>
          <p:cNvSpPr>
            <a:spLocks noGrp="1"/>
          </p:cNvSpPr>
          <p:nvPr>
            <p:ph type="sldNum" sz="quarter" idx="11"/>
          </p:nvPr>
        </p:nvSpPr>
        <p:spPr/>
        <p:txBody>
          <a:bodyPr/>
          <a:lstStyle/>
          <a:p>
            <a:pPr>
              <a:defRPr/>
            </a:pPr>
            <a:fld id="{7184F1C6-6024-4857-9F02-92E3951EE3F1}" type="slidenum">
              <a:rPr lang="zh-TW" altLang="en-US" smtClean="0"/>
              <a:pPr>
                <a:defRPr/>
              </a:pPr>
              <a:t>27</a:t>
            </a:fld>
            <a:endParaRPr lang="en-US" altLang="zh-TW"/>
          </a:p>
        </p:txBody>
      </p:sp>
      <p:pic>
        <p:nvPicPr>
          <p:cNvPr id="4" name="Picture 3" descr="A person standing on a sidewalk&#10;&#10;Description automatically generated">
            <a:extLst>
              <a:ext uri="{FF2B5EF4-FFF2-40B4-BE49-F238E27FC236}">
                <a16:creationId xmlns:a16="http://schemas.microsoft.com/office/drawing/2014/main" id="{C5EAF1E0-D521-4925-8560-43AEF911CB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3765" y="4754395"/>
            <a:ext cx="2172309" cy="1960863"/>
          </a:xfrm>
          <a:prstGeom prst="rect">
            <a:avLst/>
          </a:prstGeom>
        </p:spPr>
      </p:pic>
      <p:graphicFrame>
        <p:nvGraphicFramePr>
          <p:cNvPr id="6" name="Group 52">
            <a:extLst>
              <a:ext uri="{FF2B5EF4-FFF2-40B4-BE49-F238E27FC236}">
                <a16:creationId xmlns:a16="http://schemas.microsoft.com/office/drawing/2014/main" id="{0C1C7252-1459-4482-992B-D2919A79FE92}"/>
              </a:ext>
            </a:extLst>
          </p:cNvPr>
          <p:cNvGraphicFramePr>
            <a:graphicFrameLocks noGrp="1"/>
          </p:cNvGraphicFramePr>
          <p:nvPr>
            <p:custDataLst>
              <p:tags r:id="rId1"/>
            </p:custDataLst>
            <p:extLst>
              <p:ext uri="{D42A27DB-BD31-4B8C-83A1-F6EECF244321}">
                <p14:modId xmlns:p14="http://schemas.microsoft.com/office/powerpoint/2010/main" val="2480418379"/>
              </p:ext>
            </p:extLst>
          </p:nvPr>
        </p:nvGraphicFramePr>
        <p:xfrm>
          <a:off x="255794" y="1386132"/>
          <a:ext cx="6567038" cy="2757145"/>
        </p:xfrm>
        <a:graphic>
          <a:graphicData uri="http://schemas.openxmlformats.org/drawingml/2006/table">
            <a:tbl>
              <a:tblPr/>
              <a:tblGrid>
                <a:gridCol w="6567038">
                  <a:extLst>
                    <a:ext uri="{9D8B030D-6E8A-4147-A177-3AD203B41FA5}">
                      <a16:colId xmlns:a16="http://schemas.microsoft.com/office/drawing/2014/main" val="20000"/>
                    </a:ext>
                  </a:extLst>
                </a:gridCol>
              </a:tblGrid>
              <a:tr h="304398">
                <a:tc>
                  <a:txBody>
                    <a:bodyPr/>
                    <a:lstStyle/>
                    <a:p>
                      <a:pPr marL="55563" marR="0" lvl="0" indent="0" algn="l" defTabSz="914400" rtl="0" eaLnBrk="1" fontAlgn="base" latinLnBrk="0" hangingPunct="1">
                        <a:lnSpc>
                          <a:spcPct val="95000"/>
                        </a:lnSpc>
                        <a:spcBef>
                          <a:spcPct val="0"/>
                        </a:spcBef>
                        <a:spcAft>
                          <a:spcPct val="30000"/>
                        </a:spcAft>
                        <a:buClr>
                          <a:schemeClr val="accent1"/>
                        </a:buClr>
                        <a:buSzTx/>
                        <a:buFont typeface="Wingdings" panose="05000000000000000000" pitchFamily="2" charset="2"/>
                        <a:buNone/>
                        <a:tabLst>
                          <a:tab pos="280988" algn="l"/>
                        </a:tabLst>
                      </a:pPr>
                      <a:r>
                        <a:rPr lang="en-US" sz="1800" kern="1200" dirty="0">
                          <a:solidFill>
                            <a:schemeClr val="bg1"/>
                          </a:solidFill>
                          <a:effectLst/>
                          <a:latin typeface="+mn-lt"/>
                          <a:ea typeface="+mn-ea"/>
                          <a:cs typeface="+mn-cs"/>
                        </a:rPr>
                        <a:t>Tree Plantation Activities</a:t>
                      </a:r>
                    </a:p>
                  </a:txBody>
                  <a:tcPr marL="0" marR="45720" marT="27484" marB="27484" anchor="ctr" horzOverflow="overflow">
                    <a:lnL w="12700" cap="flat" cmpd="sng" algn="ctr">
                      <a:solidFill>
                        <a:srgbClr val="062E48"/>
                      </a:solidFill>
                      <a:prstDash val="solid"/>
                      <a:round/>
                      <a:headEnd type="none" w="med" len="med"/>
                      <a:tailEnd type="none" w="med" len="med"/>
                    </a:lnL>
                    <a:lnR w="12700" cap="flat" cmpd="sng" algn="ctr">
                      <a:solidFill>
                        <a:srgbClr val="062E48"/>
                      </a:solidFill>
                      <a:prstDash val="solid"/>
                      <a:round/>
                      <a:headEnd type="none" w="med" len="med"/>
                      <a:tailEnd type="none" w="med" len="med"/>
                    </a:lnR>
                    <a:lnT w="12700" cap="flat" cmpd="sng" algn="ctr">
                      <a:solidFill>
                        <a:srgbClr val="062E48"/>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305C"/>
                    </a:solidFill>
                  </a:tcPr>
                </a:tc>
                <a:extLst>
                  <a:ext uri="{0D108BD9-81ED-4DB2-BD59-A6C34878D82A}">
                    <a16:rowId xmlns:a16="http://schemas.microsoft.com/office/drawing/2014/main" val="10000"/>
                  </a:ext>
                </a:extLst>
              </a:tr>
              <a:tr h="2441573">
                <a:tc>
                  <a:txBody>
                    <a:bodyPr/>
                    <a:lstStyle/>
                    <a:p>
                      <a:pPr marL="341313" marR="0" lvl="0" indent="-285750" algn="l" defTabSz="914400" rtl="0" eaLnBrk="1" fontAlgn="base" latinLnBrk="0" hangingPunct="1">
                        <a:lnSpc>
                          <a:spcPct val="95000"/>
                        </a:lnSpc>
                        <a:spcBef>
                          <a:spcPct val="0"/>
                        </a:spcBef>
                        <a:spcAft>
                          <a:spcPct val="30000"/>
                        </a:spcAft>
                        <a:buClr>
                          <a:schemeClr val="accent1"/>
                        </a:buClr>
                        <a:buSzTx/>
                        <a:buFont typeface="Wingdings" panose="05000000000000000000" pitchFamily="2" charset="2"/>
                        <a:buChar char="§"/>
                        <a:tabLst>
                          <a:tab pos="280988" algn="l"/>
                        </a:tabLst>
                      </a:pPr>
                      <a:endParaRPr lang="en-US" sz="1400" kern="1200" dirty="0">
                        <a:solidFill>
                          <a:schemeClr val="tx1"/>
                        </a:solidFill>
                        <a:effectLst/>
                        <a:latin typeface="+mn-lt"/>
                        <a:ea typeface="+mn-ea"/>
                        <a:cs typeface="+mn-cs"/>
                      </a:endParaRPr>
                    </a:p>
                    <a:p>
                      <a:pPr marL="341313" marR="0" lvl="0" indent="-285750" algn="l" defTabSz="914400" rtl="0" eaLnBrk="1" fontAlgn="base" latinLnBrk="0" hangingPunct="1">
                        <a:lnSpc>
                          <a:spcPct val="95000"/>
                        </a:lnSpc>
                        <a:spcBef>
                          <a:spcPct val="0"/>
                        </a:spcBef>
                        <a:spcAft>
                          <a:spcPct val="30000"/>
                        </a:spcAft>
                        <a:buClr>
                          <a:schemeClr val="accent1"/>
                        </a:buClr>
                        <a:buSzTx/>
                        <a:buFont typeface="Wingdings" panose="05000000000000000000" pitchFamily="2" charset="2"/>
                        <a:buChar char="§"/>
                        <a:tabLst>
                          <a:tab pos="280988" algn="l"/>
                        </a:tabLst>
                      </a:pPr>
                      <a:r>
                        <a:rPr lang="en-US" sz="1800" kern="1200" dirty="0">
                          <a:solidFill>
                            <a:schemeClr val="tx1"/>
                          </a:solidFill>
                          <a:effectLst/>
                          <a:latin typeface="+mn-lt"/>
                          <a:ea typeface="+mn-ea"/>
                          <a:cs typeface="+mn-cs"/>
                        </a:rPr>
                        <a:t>As part of </a:t>
                      </a:r>
                      <a:r>
                        <a:rPr lang="en-US" sz="1800" b="0" i="0" kern="1200" dirty="0">
                          <a:solidFill>
                            <a:schemeClr val="tx1"/>
                          </a:solidFill>
                          <a:effectLst/>
                          <a:latin typeface="+mn-lt"/>
                          <a:ea typeface="+mn-ea"/>
                          <a:cs typeface="+mn-cs"/>
                        </a:rPr>
                        <a:t>14th Aug celebrations, plantation activities were conducted at various sites of Pakistan Oxygen, around 300 plants and trees were planted by the team as part </a:t>
                      </a:r>
                      <a:r>
                        <a:rPr lang="en-US" sz="1800" b="0" i="0" u="none" kern="1200" dirty="0">
                          <a:solidFill>
                            <a:schemeClr val="tx1"/>
                          </a:solidFill>
                          <a:effectLst/>
                          <a:latin typeface="+mn-lt"/>
                          <a:ea typeface="+mn-ea"/>
                          <a:cs typeface="+mn-cs"/>
                        </a:rPr>
                        <a:t>of </a:t>
                      </a:r>
                      <a:r>
                        <a:rPr lang="en-US" sz="1800" b="1" i="0" u="none" kern="1200" dirty="0">
                          <a:solidFill>
                            <a:schemeClr val="tx1"/>
                          </a:solidFill>
                          <a:effectLst/>
                          <a:latin typeface="+mn-lt"/>
                          <a:ea typeface="+mn-ea"/>
                          <a:cs typeface="+mn-cs"/>
                        </a:rPr>
                        <a:t>#Oxygenforlife </a:t>
                      </a:r>
                      <a:r>
                        <a:rPr lang="en-US" sz="1800" b="0" i="0" kern="1200" dirty="0">
                          <a:solidFill>
                            <a:schemeClr val="tx1"/>
                          </a:solidFill>
                          <a:effectLst/>
                          <a:latin typeface="+mn-lt"/>
                          <a:ea typeface="+mn-ea"/>
                          <a:cs typeface="+mn-cs"/>
                        </a:rPr>
                        <a:t>campaign.</a:t>
                      </a:r>
                    </a:p>
                    <a:p>
                      <a:pPr marL="341313" marR="0" lvl="0" indent="-285750" algn="l" defTabSz="914400" rtl="0" eaLnBrk="1" fontAlgn="base" latinLnBrk="0" hangingPunct="1">
                        <a:lnSpc>
                          <a:spcPct val="95000"/>
                        </a:lnSpc>
                        <a:spcBef>
                          <a:spcPct val="0"/>
                        </a:spcBef>
                        <a:spcAft>
                          <a:spcPct val="30000"/>
                        </a:spcAft>
                        <a:buClr>
                          <a:schemeClr val="accent1"/>
                        </a:buClr>
                        <a:buSzTx/>
                        <a:buFont typeface="Wingdings" panose="05000000000000000000" pitchFamily="2" charset="2"/>
                        <a:buChar char="§"/>
                        <a:tabLst>
                          <a:tab pos="280988" algn="l"/>
                        </a:tabLst>
                      </a:pPr>
                      <a:r>
                        <a:rPr lang="en-US" sz="1800" kern="1200" dirty="0">
                          <a:solidFill>
                            <a:schemeClr val="tx1"/>
                          </a:solidFill>
                          <a:effectLst/>
                          <a:latin typeface="+mn-lt"/>
                          <a:ea typeface="+mn-ea"/>
                          <a:cs typeface="+mn-cs"/>
                        </a:rPr>
                        <a:t>Plantation was also conducted on this board meeting at PQ Plant by Board of Directors.</a:t>
                      </a:r>
                    </a:p>
                  </a:txBody>
                  <a:tcPr marL="0" marR="45720" marT="27484" marB="274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7" name="AutoShape 2" descr="Image may contain: 19 people, people smiling, people standing">
            <a:extLst>
              <a:ext uri="{FF2B5EF4-FFF2-40B4-BE49-F238E27FC236}">
                <a16:creationId xmlns:a16="http://schemas.microsoft.com/office/drawing/2014/main" id="{8AD0739A-0873-4B06-92B5-BAD75E0725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A14D53C1-DEFB-493B-86BC-69F4A17A0BAC}"/>
              </a:ext>
            </a:extLst>
          </p:cNvPr>
          <p:cNvPicPr>
            <a:picLocks noChangeAspect="1"/>
          </p:cNvPicPr>
          <p:nvPr/>
        </p:nvPicPr>
        <p:blipFill>
          <a:blip r:embed="rId4"/>
          <a:stretch>
            <a:fillRect/>
          </a:stretch>
        </p:blipFill>
        <p:spPr>
          <a:xfrm>
            <a:off x="7144328" y="1422439"/>
            <a:ext cx="4804851" cy="4696634"/>
          </a:xfrm>
          <a:prstGeom prst="rect">
            <a:avLst/>
          </a:prstGeom>
        </p:spPr>
      </p:pic>
      <p:pic>
        <p:nvPicPr>
          <p:cNvPr id="9" name="Picture 8" descr="A group of people standing in front of a building&#10;&#10;Description automatically generated">
            <a:extLst>
              <a:ext uri="{FF2B5EF4-FFF2-40B4-BE49-F238E27FC236}">
                <a16:creationId xmlns:a16="http://schemas.microsoft.com/office/drawing/2014/main" id="{EA6F9FC9-408D-456B-ABD4-4B8C26A706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36029" y="4505192"/>
            <a:ext cx="2256053" cy="1739041"/>
          </a:xfrm>
          <a:prstGeom prst="rect">
            <a:avLst/>
          </a:prstGeom>
        </p:spPr>
      </p:pic>
      <p:pic>
        <p:nvPicPr>
          <p:cNvPr id="10" name="Picture 9">
            <a:extLst>
              <a:ext uri="{FF2B5EF4-FFF2-40B4-BE49-F238E27FC236}">
                <a16:creationId xmlns:a16="http://schemas.microsoft.com/office/drawing/2014/main" id="{239C455F-2855-4C5C-9408-0AA1A44E4FA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99295" y="4746324"/>
            <a:ext cx="1731302" cy="1968934"/>
          </a:xfrm>
          <a:prstGeom prst="rect">
            <a:avLst/>
          </a:prstGeom>
        </p:spPr>
      </p:pic>
      <p:pic>
        <p:nvPicPr>
          <p:cNvPr id="11" name="Picture 10" descr="A group of people standing on a sidewalk&#10;&#10;Description automatically generated">
            <a:extLst>
              <a:ext uri="{FF2B5EF4-FFF2-40B4-BE49-F238E27FC236}">
                <a16:creationId xmlns:a16="http://schemas.microsoft.com/office/drawing/2014/main" id="{72154A09-52DD-4983-8F4E-CCEAA5A89A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1872" y="4491589"/>
            <a:ext cx="2010823" cy="1864183"/>
          </a:xfrm>
          <a:prstGeom prst="rect">
            <a:avLst/>
          </a:prstGeom>
        </p:spPr>
      </p:pic>
    </p:spTree>
    <p:extLst>
      <p:ext uri="{BB962C8B-B14F-4D97-AF65-F5344CB8AC3E}">
        <p14:creationId xmlns:p14="http://schemas.microsoft.com/office/powerpoint/2010/main" val="1707616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209C-F398-4E47-A165-AA335D08D487}"/>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dirty="0">
                <a:latin typeface="Century Gothic" panose="020B0502020202020204" pitchFamily="34" charset="0"/>
              </a:rPr>
              <a:t>Awards &amp; Recognitions</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47CE86E8-A3EA-4AE4-9889-332104EAFB2C}"/>
              </a:ext>
            </a:extLst>
          </p:cNvPr>
          <p:cNvSpPr>
            <a:spLocks noGrp="1"/>
          </p:cNvSpPr>
          <p:nvPr>
            <p:ph type="sldNum" sz="quarter" idx="11"/>
          </p:nvPr>
        </p:nvSpPr>
        <p:spPr/>
        <p:txBody>
          <a:bodyPr/>
          <a:lstStyle/>
          <a:p>
            <a:pPr>
              <a:defRPr/>
            </a:pPr>
            <a:fld id="{7184F1C6-6024-4857-9F02-92E3951EE3F1}" type="slidenum">
              <a:rPr lang="zh-TW" altLang="en-US" smtClean="0"/>
              <a:pPr>
                <a:defRPr/>
              </a:pPr>
              <a:t>28</a:t>
            </a:fld>
            <a:endParaRPr lang="en-US" altLang="zh-TW"/>
          </a:p>
        </p:txBody>
      </p:sp>
      <p:sp>
        <p:nvSpPr>
          <p:cNvPr id="4" name="Slide Number Placeholder 2">
            <a:extLst>
              <a:ext uri="{FF2B5EF4-FFF2-40B4-BE49-F238E27FC236}">
                <a16:creationId xmlns:a16="http://schemas.microsoft.com/office/drawing/2014/main" id="{B53ADC1C-5606-4A69-B87A-013B013DC8F8}"/>
              </a:ext>
            </a:extLst>
          </p:cNvPr>
          <p:cNvSpPr txBox="1">
            <a:spLocks/>
          </p:cNvSpPr>
          <p:nvPr/>
        </p:nvSpPr>
        <p:spPr bwMode="gray">
          <a:xfrm>
            <a:off x="9279467" y="6453188"/>
            <a:ext cx="2480733"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defPPr>
              <a:defRPr lang="en-US"/>
            </a:defPPr>
            <a:lvl1pPr marL="0" algn="r" defTabSz="914400" rtl="0" eaLnBrk="1" latinLnBrk="0" hangingPunct="1">
              <a:lnSpc>
                <a:spcPct val="100000"/>
              </a:lnSpc>
              <a:spcAft>
                <a:spcPct val="0"/>
              </a:spcAft>
              <a:defRPr sz="800" b="0" kern="1200">
                <a:solidFill>
                  <a:schemeClr val="tx1"/>
                </a:solidFill>
                <a:latin typeface="+mn-lt"/>
                <a:ea typeface="PMingLiU" pitchFamily="18"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84F1C6-6024-4857-9F02-92E3951EE3F1}" type="slidenum">
              <a:rPr lang="zh-TW" altLang="en-US" smtClean="0"/>
              <a:pPr>
                <a:defRPr/>
              </a:pPr>
              <a:t>28</a:t>
            </a:fld>
            <a:endParaRPr lang="en-US" altLang="zh-TW"/>
          </a:p>
        </p:txBody>
      </p:sp>
      <p:pic>
        <p:nvPicPr>
          <p:cNvPr id="5" name="Picture 4">
            <a:extLst>
              <a:ext uri="{FF2B5EF4-FFF2-40B4-BE49-F238E27FC236}">
                <a16:creationId xmlns:a16="http://schemas.microsoft.com/office/drawing/2014/main" id="{293896A8-A7B1-4A76-9C9A-3F627DA76F5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19371" y="4327446"/>
            <a:ext cx="1163647" cy="20040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3" descr="A close up of text on a white surface&#10;&#10;Description generated with very high confidence">
            <a:extLst>
              <a:ext uri="{FF2B5EF4-FFF2-40B4-BE49-F238E27FC236}">
                <a16:creationId xmlns:a16="http://schemas.microsoft.com/office/drawing/2014/main" id="{FAAF04D4-FDC4-42AF-A897-271991555EE8}"/>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33000"/>
                    </a14:imgEffect>
                    <a14:imgEffect>
                      <a14:brightnessContrast bright="28000" contrast="-10000"/>
                    </a14:imgEffect>
                  </a14:imgLayer>
                </a14:imgProps>
              </a:ext>
              <a:ext uri="{28A0092B-C50C-407E-A947-70E740481C1C}">
                <a14:useLocalDpi xmlns:a14="http://schemas.microsoft.com/office/drawing/2010/main"/>
              </a:ext>
            </a:extLst>
          </a:blip>
          <a:srcRect/>
          <a:stretch/>
        </p:blipFill>
        <p:spPr bwMode="auto">
          <a:xfrm>
            <a:off x="590436" y="4402775"/>
            <a:ext cx="2480866" cy="19287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
            <a:extLst>
              <a:ext uri="{FF2B5EF4-FFF2-40B4-BE49-F238E27FC236}">
                <a16:creationId xmlns:a16="http://schemas.microsoft.com/office/drawing/2014/main" id="{32E48957-92DA-47A1-94F9-EFBC6980841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14994" y="4343684"/>
            <a:ext cx="2364329" cy="19715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EAA963F-A588-4377-9CF3-1ADB57CE0D7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52337" y="4304587"/>
            <a:ext cx="1469069" cy="2033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DFDC40F8-6C79-4AFB-BC73-88A28AAA5A56}"/>
              </a:ext>
            </a:extLst>
          </p:cNvPr>
          <p:cNvSpPr>
            <a:spLocks noChangeArrowheads="1"/>
          </p:cNvSpPr>
          <p:nvPr/>
        </p:nvSpPr>
        <p:spPr bwMode="auto">
          <a:xfrm>
            <a:off x="246743" y="1177050"/>
            <a:ext cx="1194525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lvl="0" indent="-171450" eaLnBrk="0" fontAlgn="base" hangingPunct="0">
              <a:lnSpc>
                <a:spcPct val="150000"/>
              </a:lnSpc>
              <a:spcBef>
                <a:spcPct val="0"/>
              </a:spcBef>
              <a:spcAft>
                <a:spcPct val="0"/>
              </a:spcAft>
              <a:buFont typeface="Wingdings" panose="05000000000000000000" pitchFamily="2" charset="2"/>
              <a:buChar char="§"/>
            </a:pPr>
            <a:r>
              <a:rPr lang="en-US" altLang="en-US" sz="1600" dirty="0">
                <a:solidFill>
                  <a:schemeClr val="accent1"/>
                </a:solidFill>
                <a:ea typeface="Calibri" panose="020F0502020204030204" pitchFamily="34" charset="0"/>
                <a:cs typeface="Arial" panose="020B0604020202020204" pitchFamily="34" charset="0"/>
              </a:rPr>
              <a:t>Linde RSE Award for Lahore Site for achieving 3 Million manhours without Lost time injury</a:t>
            </a:r>
            <a:endParaRPr lang="en-US" altLang="en-US" sz="1600" dirty="0">
              <a:solidFill>
                <a:schemeClr val="accent1"/>
              </a:solidFill>
            </a:endParaRPr>
          </a:p>
          <a:p>
            <a:pPr marL="171450" marR="0" lvl="0" indent="-1714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1600" i="0" u="none" strike="noStrike" cap="none" normalizeH="0" baseline="0" dirty="0">
                <a:ln>
                  <a:noFill/>
                </a:ln>
                <a:solidFill>
                  <a:schemeClr val="accent1"/>
                </a:solidFill>
                <a:effectLst/>
                <a:ea typeface="Calibri" panose="020F0502020204030204" pitchFamily="34" charset="0"/>
                <a:cs typeface="Arial" panose="020B0604020202020204" pitchFamily="34" charset="0"/>
              </a:rPr>
              <a:t>Environmental Excellence Award by National Forum of Environment and Health</a:t>
            </a:r>
          </a:p>
          <a:p>
            <a:pPr marL="171450" lvl="0" indent="-171450" eaLnBrk="0" fontAlgn="base" hangingPunct="0">
              <a:lnSpc>
                <a:spcPct val="150000"/>
              </a:lnSpc>
              <a:spcBef>
                <a:spcPct val="0"/>
              </a:spcBef>
              <a:spcAft>
                <a:spcPct val="0"/>
              </a:spcAft>
              <a:buFont typeface="Wingdings" panose="05000000000000000000" pitchFamily="2" charset="2"/>
              <a:buChar char="§"/>
            </a:pPr>
            <a:r>
              <a:rPr lang="en-US" altLang="en-US" sz="1600" dirty="0">
                <a:solidFill>
                  <a:schemeClr val="accent1"/>
                </a:solidFill>
                <a:ea typeface="Calibri" panose="020F0502020204030204" pitchFamily="34" charset="0"/>
                <a:cs typeface="Arial" panose="020B0604020202020204" pitchFamily="34" charset="0"/>
              </a:rPr>
              <a:t>International Award on Environment and Health by Professional Network</a:t>
            </a:r>
          </a:p>
          <a:p>
            <a:pPr marL="171450" indent="-171450" eaLnBrk="0" fontAlgn="base" hangingPunct="0">
              <a:lnSpc>
                <a:spcPct val="150000"/>
              </a:lnSpc>
              <a:spcBef>
                <a:spcPct val="0"/>
              </a:spcBef>
              <a:spcAft>
                <a:spcPct val="0"/>
              </a:spcAft>
              <a:buFont typeface="Wingdings" panose="05000000000000000000" pitchFamily="2" charset="2"/>
              <a:buChar char="§"/>
            </a:pPr>
            <a:r>
              <a:rPr lang="en-US" altLang="en-US" sz="1600" dirty="0">
                <a:solidFill>
                  <a:schemeClr val="accent1"/>
                </a:solidFill>
                <a:ea typeface="Calibri" panose="020F0502020204030204" pitchFamily="34" charset="0"/>
                <a:cs typeface="Arial" panose="020B0604020202020204" pitchFamily="34" charset="0"/>
              </a:rPr>
              <a:t>Platinum Best Practices Award in HSE in 2016 by Employers Federation of Pakistan &amp; International Labor Organization.</a:t>
            </a:r>
          </a:p>
          <a:p>
            <a:pPr marL="171450" indent="-171450" eaLnBrk="0" fontAlgn="base" hangingPunct="0">
              <a:lnSpc>
                <a:spcPct val="150000"/>
              </a:lnSpc>
              <a:spcBef>
                <a:spcPct val="0"/>
              </a:spcBef>
              <a:spcAft>
                <a:spcPct val="0"/>
              </a:spcAft>
              <a:buFont typeface="Wingdings" panose="05000000000000000000" pitchFamily="2" charset="2"/>
              <a:buChar char="§"/>
            </a:pPr>
            <a:r>
              <a:rPr lang="en-US" altLang="en-US" sz="1600" dirty="0">
                <a:solidFill>
                  <a:schemeClr val="accent1"/>
                </a:solidFill>
              </a:rPr>
              <a:t>The Linde Business Excellence Awards for Safety Excellence </a:t>
            </a:r>
          </a:p>
          <a:p>
            <a:pPr marL="171450" indent="-171450" eaLnBrk="0" fontAlgn="base" hangingPunct="0">
              <a:lnSpc>
                <a:spcPct val="150000"/>
              </a:lnSpc>
              <a:spcBef>
                <a:spcPct val="0"/>
              </a:spcBef>
              <a:spcAft>
                <a:spcPct val="0"/>
              </a:spcAft>
              <a:buFont typeface="Wingdings" panose="05000000000000000000" pitchFamily="2" charset="2"/>
              <a:buChar char="§"/>
            </a:pPr>
            <a:r>
              <a:rPr lang="en-US" altLang="en-US" sz="1600" dirty="0">
                <a:solidFill>
                  <a:schemeClr val="accent1"/>
                </a:solidFill>
              </a:rPr>
              <a:t>Diamond </a:t>
            </a:r>
            <a:r>
              <a:rPr lang="en-US" altLang="en-US" sz="1600" dirty="0">
                <a:solidFill>
                  <a:schemeClr val="accent1"/>
                </a:solidFill>
                <a:ea typeface="Calibri" panose="020F0502020204030204" pitchFamily="34" charset="0"/>
                <a:cs typeface="Arial" panose="020B0604020202020204" pitchFamily="34" charset="0"/>
              </a:rPr>
              <a:t>Best Practices Award in HSE in 2017 by Employers Federation of Pakistan &amp; International Labor Organization</a:t>
            </a:r>
          </a:p>
          <a:p>
            <a:pPr marL="171450" indent="-171450" eaLnBrk="0" fontAlgn="base" hangingPunct="0">
              <a:lnSpc>
                <a:spcPct val="150000"/>
              </a:lnSpc>
              <a:spcBef>
                <a:spcPct val="0"/>
              </a:spcBef>
              <a:spcAft>
                <a:spcPct val="0"/>
              </a:spcAft>
              <a:buFont typeface="Wingdings" panose="05000000000000000000" pitchFamily="2" charset="2"/>
              <a:buChar char="§"/>
            </a:pPr>
            <a:r>
              <a:rPr lang="en-US" altLang="en-US" sz="1600" dirty="0">
                <a:solidFill>
                  <a:srgbClr val="0D5C91"/>
                </a:solidFill>
                <a:latin typeface="Arial" panose="020B0604020202020204" pitchFamily="34" charset="0"/>
                <a:cs typeface="Arial" panose="020B0604020202020204" pitchFamily="34" charset="0"/>
              </a:rPr>
              <a:t>One of the first few companies in Pakistan to initiate ISO 45001 Safety Certification Process</a:t>
            </a:r>
            <a:endParaRPr lang="en-US" altLang="en-US" sz="1600" dirty="0">
              <a:solidFill>
                <a:schemeClr val="accent1"/>
              </a:solidFill>
              <a:ea typeface="Calibri" panose="020F0502020204030204" pitchFamily="34" charset="0"/>
              <a:cs typeface="Arial" panose="020B0604020202020204" pitchFamily="34" charset="0"/>
            </a:endParaRPr>
          </a:p>
          <a:p>
            <a:pPr marL="171450" indent="-171450" eaLnBrk="0" fontAlgn="base" hangingPunct="0">
              <a:lnSpc>
                <a:spcPct val="150000"/>
              </a:lnSpc>
              <a:spcBef>
                <a:spcPct val="0"/>
              </a:spcBef>
              <a:spcAft>
                <a:spcPct val="0"/>
              </a:spcAft>
              <a:buFont typeface="Wingdings" panose="05000000000000000000" pitchFamily="2" charset="2"/>
              <a:buChar char="§"/>
            </a:pPr>
            <a:endParaRPr lang="en-US" altLang="en-US" sz="1600" dirty="0">
              <a:solidFill>
                <a:schemeClr val="accent1"/>
              </a:solidFill>
            </a:endParaRPr>
          </a:p>
          <a:p>
            <a:pPr lvl="0" eaLnBrk="0" fontAlgn="base" hangingPunct="0">
              <a:spcBef>
                <a:spcPct val="0"/>
              </a:spcBef>
              <a:spcAft>
                <a:spcPct val="0"/>
              </a:spcAft>
            </a:pPr>
            <a:endParaRPr lang="en-US" altLang="en-US" sz="1600" dirty="0">
              <a:solidFill>
                <a:schemeClr val="accent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a:ln>
                <a:noFill/>
              </a:ln>
              <a:solidFill>
                <a:schemeClr val="accent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a:ln>
                <a:noFill/>
              </a:ln>
              <a:solidFill>
                <a:schemeClr val="accent1"/>
              </a:solidFill>
              <a:effectLst/>
            </a:endParaRPr>
          </a:p>
        </p:txBody>
      </p:sp>
      <p:pic>
        <p:nvPicPr>
          <p:cNvPr id="10" name="Picture 9">
            <a:extLst>
              <a:ext uri="{FF2B5EF4-FFF2-40B4-BE49-F238E27FC236}">
                <a16:creationId xmlns:a16="http://schemas.microsoft.com/office/drawing/2014/main" id="{9CBACADD-01B7-49F4-90F3-40092A6424F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39000"/>
                    </a14:imgEffect>
                    <a14:imgEffect>
                      <a14:brightnessContrast bright="35000" contrast="-5000"/>
                    </a14:imgEffect>
                  </a14:imgLayer>
                </a14:imgProps>
              </a:ext>
              <a:ext uri="{28A0092B-C50C-407E-A947-70E740481C1C}">
                <a14:useLocalDpi xmlns:a14="http://schemas.microsoft.com/office/drawing/2010/main" val="0"/>
              </a:ext>
            </a:extLst>
          </a:blip>
          <a:srcRect l="39376" t="15116" r="33257" b="9755"/>
          <a:stretch/>
        </p:blipFill>
        <p:spPr>
          <a:xfrm>
            <a:off x="9563007" y="4311213"/>
            <a:ext cx="1435549" cy="1982630"/>
          </a:xfrm>
          <a:prstGeom prst="rect">
            <a:avLst/>
          </a:prstGeom>
          <a:ln>
            <a:noFill/>
          </a:ln>
          <a:effectLst>
            <a:softEdge rad="112500"/>
          </a:effectLst>
        </p:spPr>
      </p:pic>
    </p:spTree>
    <p:extLst>
      <p:ext uri="{BB962C8B-B14F-4D97-AF65-F5344CB8AC3E}">
        <p14:creationId xmlns:p14="http://schemas.microsoft.com/office/powerpoint/2010/main" val="2095712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7881-D518-432A-8B55-9E53E0A68AF3}"/>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altLang="en-US" dirty="0">
                <a:latin typeface="Century Gothic" panose="020B0502020202020204" pitchFamily="34" charset="0"/>
              </a:rPr>
              <a:t>Brand Promotion Activities</a:t>
            </a:r>
            <a:br>
              <a:rPr lang="en-US" altLang="en-US" dirty="0">
                <a:latin typeface="Century Gothic" panose="020B0502020202020204" pitchFamily="34" charset="0"/>
              </a:rPr>
            </a:br>
            <a:r>
              <a:rPr lang="en-US" altLang="en-US" sz="1800" b="0" dirty="0">
                <a:latin typeface="Century Gothic" panose="020B0502020202020204" pitchFamily="34" charset="0"/>
              </a:rPr>
              <a:t>15th Health Asia Exhibition and Conference</a:t>
            </a:r>
            <a:endParaRPr lang="en-PK" sz="1800" b="0"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FD283324-8D46-4E8F-B465-97CE95339D16}"/>
              </a:ext>
            </a:extLst>
          </p:cNvPr>
          <p:cNvSpPr>
            <a:spLocks noGrp="1"/>
          </p:cNvSpPr>
          <p:nvPr>
            <p:ph type="sldNum" sz="quarter" idx="11"/>
          </p:nvPr>
        </p:nvSpPr>
        <p:spPr/>
        <p:txBody>
          <a:bodyPr/>
          <a:lstStyle/>
          <a:p>
            <a:pPr>
              <a:defRPr/>
            </a:pPr>
            <a:fld id="{7184F1C6-6024-4857-9F02-92E3951EE3F1}" type="slidenum">
              <a:rPr lang="zh-TW" altLang="en-US" smtClean="0"/>
              <a:pPr>
                <a:defRPr/>
              </a:pPr>
              <a:t>29</a:t>
            </a:fld>
            <a:endParaRPr lang="en-US" altLang="zh-TW"/>
          </a:p>
        </p:txBody>
      </p:sp>
      <p:graphicFrame>
        <p:nvGraphicFramePr>
          <p:cNvPr id="5" name="Group 52">
            <a:extLst>
              <a:ext uri="{FF2B5EF4-FFF2-40B4-BE49-F238E27FC236}">
                <a16:creationId xmlns:a16="http://schemas.microsoft.com/office/drawing/2014/main" id="{0123975C-1ED9-4C79-8892-2137D1A53B3A}"/>
              </a:ext>
            </a:extLst>
          </p:cNvPr>
          <p:cNvGraphicFramePr>
            <a:graphicFrameLocks noGrp="1"/>
          </p:cNvGraphicFramePr>
          <p:nvPr>
            <p:custDataLst>
              <p:tags r:id="rId1"/>
            </p:custDataLst>
            <p:extLst>
              <p:ext uri="{D42A27DB-BD31-4B8C-83A1-F6EECF244321}">
                <p14:modId xmlns:p14="http://schemas.microsoft.com/office/powerpoint/2010/main" val="147879669"/>
              </p:ext>
            </p:extLst>
          </p:nvPr>
        </p:nvGraphicFramePr>
        <p:xfrm>
          <a:off x="3312433" y="1392028"/>
          <a:ext cx="8588101" cy="3222559"/>
        </p:xfrm>
        <a:graphic>
          <a:graphicData uri="http://schemas.openxmlformats.org/drawingml/2006/table">
            <a:tbl>
              <a:tblPr/>
              <a:tblGrid>
                <a:gridCol w="8588101">
                  <a:extLst>
                    <a:ext uri="{9D8B030D-6E8A-4147-A177-3AD203B41FA5}">
                      <a16:colId xmlns:a16="http://schemas.microsoft.com/office/drawing/2014/main" val="20000"/>
                    </a:ext>
                  </a:extLst>
                </a:gridCol>
              </a:tblGrid>
              <a:tr h="355811">
                <a:tc>
                  <a:txBody>
                    <a:bodyPr/>
                    <a:lstStyle/>
                    <a:p>
                      <a:pPr marL="55563" marR="0" lvl="0" indent="0" algn="l" defTabSz="914400" rtl="0" eaLnBrk="1" fontAlgn="base" latinLnBrk="0" hangingPunct="1">
                        <a:lnSpc>
                          <a:spcPct val="95000"/>
                        </a:lnSpc>
                        <a:spcBef>
                          <a:spcPct val="0"/>
                        </a:spcBef>
                        <a:spcAft>
                          <a:spcPct val="30000"/>
                        </a:spcAft>
                        <a:buClr>
                          <a:schemeClr val="accent1"/>
                        </a:buClr>
                        <a:buSzTx/>
                        <a:buFont typeface="Wingdings" panose="05000000000000000000" pitchFamily="2" charset="2"/>
                        <a:buNone/>
                        <a:tabLst>
                          <a:tab pos="280988" algn="l"/>
                        </a:tabLst>
                      </a:pPr>
                      <a:r>
                        <a:rPr lang="en-US" sz="1800" kern="1200" dirty="0">
                          <a:solidFill>
                            <a:schemeClr val="bg1"/>
                          </a:solidFill>
                          <a:effectLst/>
                          <a:latin typeface="+mn-lt"/>
                          <a:ea typeface="+mn-ea"/>
                          <a:cs typeface="+mn-cs"/>
                        </a:rPr>
                        <a:t>Key Highlights – 11th to 13th September 2018</a:t>
                      </a:r>
                    </a:p>
                  </a:txBody>
                  <a:tcPr marL="0" marR="45720" marT="27484" marB="27484" anchor="ctr" horzOverflow="overflow">
                    <a:lnL w="12700" cap="flat" cmpd="sng" algn="ctr">
                      <a:solidFill>
                        <a:srgbClr val="062E48"/>
                      </a:solidFill>
                      <a:prstDash val="solid"/>
                      <a:round/>
                      <a:headEnd type="none" w="med" len="med"/>
                      <a:tailEnd type="none" w="med" len="med"/>
                    </a:lnL>
                    <a:lnR w="12700" cap="flat" cmpd="sng" algn="ctr">
                      <a:solidFill>
                        <a:srgbClr val="062E48"/>
                      </a:solidFill>
                      <a:prstDash val="solid"/>
                      <a:round/>
                      <a:headEnd type="none" w="med" len="med"/>
                      <a:tailEnd type="none" w="med" len="med"/>
                    </a:lnR>
                    <a:lnT w="12700" cap="flat" cmpd="sng" algn="ctr">
                      <a:solidFill>
                        <a:srgbClr val="062E48"/>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305C"/>
                    </a:solidFill>
                  </a:tcPr>
                </a:tc>
                <a:extLst>
                  <a:ext uri="{0D108BD9-81ED-4DB2-BD59-A6C34878D82A}">
                    <a16:rowId xmlns:a16="http://schemas.microsoft.com/office/drawing/2014/main" val="10000"/>
                  </a:ext>
                </a:extLst>
              </a:tr>
              <a:tr h="2853956">
                <a:tc>
                  <a:txBody>
                    <a:bodyPr/>
                    <a:lstStyle/>
                    <a:p>
                      <a:pPr marL="341313" marR="0" lvl="0" indent="-285750" algn="l" defTabSz="914400" rtl="0" eaLnBrk="1" fontAlgn="base" latinLnBrk="0" hangingPunct="1">
                        <a:lnSpc>
                          <a:spcPct val="95000"/>
                        </a:lnSpc>
                        <a:spcBef>
                          <a:spcPct val="0"/>
                        </a:spcBef>
                        <a:spcAft>
                          <a:spcPct val="30000"/>
                        </a:spcAft>
                        <a:buClr>
                          <a:schemeClr val="accent1"/>
                        </a:buClr>
                        <a:buSzTx/>
                        <a:buFont typeface="Wingdings" panose="05000000000000000000" pitchFamily="2" charset="2"/>
                        <a:buChar char="§"/>
                        <a:tabLst>
                          <a:tab pos="280988" algn="l"/>
                        </a:tabLst>
                      </a:pPr>
                      <a:endParaRPr lang="en-US" sz="1200" kern="1200" dirty="0">
                        <a:solidFill>
                          <a:schemeClr val="tx1"/>
                        </a:solidFill>
                        <a:effectLst/>
                        <a:latin typeface="+mn-lt"/>
                        <a:ea typeface="+mn-ea"/>
                        <a:cs typeface="+mn-cs"/>
                      </a:endParaRPr>
                    </a:p>
                    <a:p>
                      <a:pPr marL="341313" marR="0" lvl="0" indent="-285750" algn="l" defTabSz="914400" rtl="0" eaLnBrk="1" fontAlgn="base" latinLnBrk="0" hangingPunct="1">
                        <a:lnSpc>
                          <a:spcPct val="95000"/>
                        </a:lnSpc>
                        <a:spcBef>
                          <a:spcPct val="0"/>
                        </a:spcBef>
                        <a:spcAft>
                          <a:spcPct val="30000"/>
                        </a:spcAft>
                        <a:buClr>
                          <a:schemeClr val="accent1"/>
                        </a:buClr>
                        <a:buSzTx/>
                        <a:buFont typeface="Wingdings" panose="05000000000000000000" pitchFamily="2" charset="2"/>
                        <a:buChar char="§"/>
                        <a:tabLst>
                          <a:tab pos="280988" algn="l"/>
                        </a:tabLst>
                      </a:pPr>
                      <a:r>
                        <a:rPr lang="en-US" sz="1800" kern="1200" dirty="0">
                          <a:solidFill>
                            <a:schemeClr val="tx1"/>
                          </a:solidFill>
                          <a:effectLst/>
                          <a:latin typeface="+mn-lt"/>
                          <a:ea typeface="+mn-ea"/>
                          <a:cs typeface="+mn-cs"/>
                        </a:rPr>
                        <a:t>Strengthened brand image and awareness.</a:t>
                      </a:r>
                    </a:p>
                    <a:p>
                      <a:pPr marL="341313" marR="0" lvl="0" indent="-285750" algn="l" defTabSz="914400" rtl="0" eaLnBrk="1" fontAlgn="base" latinLnBrk="0" hangingPunct="1">
                        <a:lnSpc>
                          <a:spcPct val="95000"/>
                        </a:lnSpc>
                        <a:spcBef>
                          <a:spcPct val="0"/>
                        </a:spcBef>
                        <a:spcAft>
                          <a:spcPct val="30000"/>
                        </a:spcAft>
                        <a:buClr>
                          <a:schemeClr val="accent1"/>
                        </a:buClr>
                        <a:buSzTx/>
                        <a:buFont typeface="Wingdings" panose="05000000000000000000" pitchFamily="2" charset="2"/>
                        <a:buChar char="§"/>
                        <a:tabLst>
                          <a:tab pos="280988" algn="l"/>
                        </a:tabLst>
                      </a:pPr>
                      <a:r>
                        <a:rPr lang="en-US" sz="1800" kern="1200" dirty="0">
                          <a:solidFill>
                            <a:schemeClr val="tx1"/>
                          </a:solidFill>
                          <a:effectLst/>
                          <a:latin typeface="+mn-lt"/>
                          <a:ea typeface="+mn-ea"/>
                          <a:cs typeface="+mn-cs"/>
                        </a:rPr>
                        <a:t>Exhibited our range of Products and Services.</a:t>
                      </a:r>
                    </a:p>
                    <a:p>
                      <a:pPr marL="341313" marR="0" lvl="0" indent="-285750" algn="l" defTabSz="914400" rtl="0" eaLnBrk="1" fontAlgn="base" latinLnBrk="0" hangingPunct="1">
                        <a:lnSpc>
                          <a:spcPct val="95000"/>
                        </a:lnSpc>
                        <a:spcBef>
                          <a:spcPct val="0"/>
                        </a:spcBef>
                        <a:spcAft>
                          <a:spcPct val="30000"/>
                        </a:spcAft>
                        <a:buClr>
                          <a:schemeClr val="accent1"/>
                        </a:buClr>
                        <a:buSzTx/>
                        <a:buFont typeface="Wingdings" panose="05000000000000000000" pitchFamily="2" charset="2"/>
                        <a:buChar char="§"/>
                        <a:tabLst>
                          <a:tab pos="280988" algn="l"/>
                        </a:tabLst>
                      </a:pPr>
                      <a:r>
                        <a:rPr lang="en-US" sz="1800" kern="1200" dirty="0">
                          <a:solidFill>
                            <a:schemeClr val="tx1"/>
                          </a:solidFill>
                          <a:effectLst/>
                          <a:latin typeface="+mn-lt"/>
                          <a:ea typeface="+mn-ea"/>
                          <a:cs typeface="+mn-cs"/>
                        </a:rPr>
                        <a:t>500 guests visited the POL booths during the 3 day event with diversified backgrounds including doctors, medical staff, corporate professionals, students, academia and general public.</a:t>
                      </a:r>
                    </a:p>
                    <a:p>
                      <a:pPr marL="341313" marR="0" lvl="0" indent="-285750" algn="l" defTabSz="914400" rtl="0" eaLnBrk="1" fontAlgn="base" latinLnBrk="0" hangingPunct="1">
                        <a:lnSpc>
                          <a:spcPct val="95000"/>
                        </a:lnSpc>
                        <a:spcBef>
                          <a:spcPct val="0"/>
                        </a:spcBef>
                        <a:spcAft>
                          <a:spcPct val="30000"/>
                        </a:spcAft>
                        <a:buClr>
                          <a:schemeClr val="accent1"/>
                        </a:buClr>
                        <a:buSzTx/>
                        <a:buFont typeface="Wingdings" panose="05000000000000000000" pitchFamily="2" charset="2"/>
                        <a:buChar char="§"/>
                        <a:tabLst>
                          <a:tab pos="280988" algn="l"/>
                        </a:tabLst>
                      </a:pPr>
                      <a:r>
                        <a:rPr lang="en-US" sz="1800" kern="1200" dirty="0">
                          <a:solidFill>
                            <a:schemeClr val="tx1"/>
                          </a:solidFill>
                          <a:effectLst/>
                          <a:latin typeface="+mn-lt"/>
                          <a:ea typeface="+mn-ea"/>
                          <a:cs typeface="+mn-cs"/>
                        </a:rPr>
                        <a:t>Received product queries from potential customers.</a:t>
                      </a:r>
                    </a:p>
                    <a:p>
                      <a:pPr marL="341313" marR="0" lvl="0" indent="-285750" algn="l" defTabSz="914400" rtl="0" eaLnBrk="1" fontAlgn="base" latinLnBrk="0" hangingPunct="1">
                        <a:lnSpc>
                          <a:spcPct val="95000"/>
                        </a:lnSpc>
                        <a:spcBef>
                          <a:spcPct val="0"/>
                        </a:spcBef>
                        <a:spcAft>
                          <a:spcPct val="30000"/>
                        </a:spcAft>
                        <a:buClr>
                          <a:schemeClr val="accent1"/>
                        </a:buClr>
                        <a:buSzTx/>
                        <a:buFont typeface="Wingdings" panose="05000000000000000000" pitchFamily="2" charset="2"/>
                        <a:buChar char="§"/>
                        <a:tabLst>
                          <a:tab pos="280988" algn="l"/>
                        </a:tabLst>
                      </a:pPr>
                      <a:r>
                        <a:rPr lang="en-US" sz="1800" kern="1200" dirty="0">
                          <a:solidFill>
                            <a:schemeClr val="tx1"/>
                          </a:solidFill>
                          <a:effectLst/>
                          <a:latin typeface="+mn-lt"/>
                          <a:ea typeface="+mn-ea"/>
                          <a:cs typeface="+mn-cs"/>
                        </a:rPr>
                        <a:t>Mr. Mark </a:t>
                      </a:r>
                      <a:r>
                        <a:rPr lang="en-US" sz="1800" kern="1200" dirty="0" err="1">
                          <a:solidFill>
                            <a:schemeClr val="tx1"/>
                          </a:solidFill>
                          <a:effectLst/>
                          <a:latin typeface="+mn-lt"/>
                          <a:ea typeface="+mn-ea"/>
                          <a:cs typeface="+mn-cs"/>
                        </a:rPr>
                        <a:t>Rakestraw</a:t>
                      </a:r>
                      <a:r>
                        <a:rPr lang="en-US" sz="1800" kern="1200" dirty="0">
                          <a:solidFill>
                            <a:schemeClr val="tx1"/>
                          </a:solidFill>
                          <a:effectLst/>
                          <a:latin typeface="+mn-lt"/>
                          <a:ea typeface="+mn-ea"/>
                          <a:cs typeface="+mn-cs"/>
                        </a:rPr>
                        <a:t>, British Deputy Chief of Mission also visited the stall and showed high interest in company’s British and German history.</a:t>
                      </a:r>
                    </a:p>
                    <a:p>
                      <a:pPr marL="341313" marR="0" lvl="0" indent="-285750" algn="l" defTabSz="914400" rtl="0" eaLnBrk="1" fontAlgn="base" latinLnBrk="0" hangingPunct="1">
                        <a:lnSpc>
                          <a:spcPct val="95000"/>
                        </a:lnSpc>
                        <a:spcBef>
                          <a:spcPct val="0"/>
                        </a:spcBef>
                        <a:spcAft>
                          <a:spcPct val="30000"/>
                        </a:spcAft>
                        <a:buClr>
                          <a:schemeClr val="accent1"/>
                        </a:buClr>
                        <a:buSzTx/>
                        <a:buFont typeface="Wingdings" panose="05000000000000000000" pitchFamily="2" charset="2"/>
                        <a:buChar char="§"/>
                        <a:tabLst>
                          <a:tab pos="280988" algn="l"/>
                        </a:tabLst>
                      </a:pPr>
                      <a:endParaRPr kumimoji="0" lang="en-US" sz="600" b="0" i="0" u="none" strike="noStrike" cap="none" normalizeH="0" baseline="0" dirty="0">
                        <a:ln>
                          <a:noFill/>
                        </a:ln>
                        <a:solidFill>
                          <a:schemeClr val="accent1">
                            <a:lumMod val="50000"/>
                          </a:schemeClr>
                        </a:solidFill>
                        <a:effectLst/>
                        <a:latin typeface="LindeDaxPowerPoint" pitchFamily="34" charset="0"/>
                        <a:cs typeface="Arial" charset="0"/>
                      </a:endParaRPr>
                    </a:p>
                  </a:txBody>
                  <a:tcPr marL="0" marR="45720" marT="27484" marB="274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AutoShape 2" descr="Image may contain: 19 people, people smiling, people standing">
            <a:extLst>
              <a:ext uri="{FF2B5EF4-FFF2-40B4-BE49-F238E27FC236}">
                <a16:creationId xmlns:a16="http://schemas.microsoft.com/office/drawing/2014/main" id="{D15A50DF-2CDA-4CD8-900E-2EC2CAE3E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AF59CD43-E865-418C-A2E9-E00E768197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6043" y="4939748"/>
            <a:ext cx="2880456" cy="1804920"/>
          </a:xfrm>
          <a:prstGeom prst="rect">
            <a:avLst/>
          </a:prstGeom>
          <a:ln>
            <a:noFill/>
          </a:ln>
          <a:effectLst>
            <a:softEdge rad="31750"/>
          </a:effectLst>
        </p:spPr>
      </p:pic>
      <p:pic>
        <p:nvPicPr>
          <p:cNvPr id="8" name="Picture 7">
            <a:extLst>
              <a:ext uri="{FF2B5EF4-FFF2-40B4-BE49-F238E27FC236}">
                <a16:creationId xmlns:a16="http://schemas.microsoft.com/office/drawing/2014/main" id="{A2777C55-C8AF-4D40-9DCA-F63BBF78C2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972" y="4961820"/>
            <a:ext cx="2732896" cy="1804310"/>
          </a:xfrm>
          <a:prstGeom prst="rect">
            <a:avLst/>
          </a:prstGeom>
          <a:ln>
            <a:noFill/>
          </a:ln>
          <a:effectLst>
            <a:softEdge rad="31750"/>
          </a:effectLst>
        </p:spPr>
      </p:pic>
      <p:pic>
        <p:nvPicPr>
          <p:cNvPr id="9" name="Picture 8">
            <a:extLst>
              <a:ext uri="{FF2B5EF4-FFF2-40B4-BE49-F238E27FC236}">
                <a16:creationId xmlns:a16="http://schemas.microsoft.com/office/drawing/2014/main" id="{306100D2-BCB0-418E-B308-884DAF6680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74206" y="4961821"/>
            <a:ext cx="2728256" cy="1749646"/>
          </a:xfrm>
          <a:prstGeom prst="rect">
            <a:avLst/>
          </a:prstGeom>
        </p:spPr>
      </p:pic>
      <p:pic>
        <p:nvPicPr>
          <p:cNvPr id="10" name="Picture 9">
            <a:extLst>
              <a:ext uri="{FF2B5EF4-FFF2-40B4-BE49-F238E27FC236}">
                <a16:creationId xmlns:a16="http://schemas.microsoft.com/office/drawing/2014/main" id="{2D71FE25-04F1-47A5-B1CF-24087CC648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36441" y="4961515"/>
            <a:ext cx="2751798" cy="1745672"/>
          </a:xfrm>
          <a:prstGeom prst="rect">
            <a:avLst/>
          </a:prstGeom>
        </p:spPr>
      </p:pic>
      <p:pic>
        <p:nvPicPr>
          <p:cNvPr id="11" name="Picture 10">
            <a:extLst>
              <a:ext uri="{FF2B5EF4-FFF2-40B4-BE49-F238E27FC236}">
                <a16:creationId xmlns:a16="http://schemas.microsoft.com/office/drawing/2014/main" id="{BF08DBF6-01A5-47BF-90EA-F42277EC324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1466" y="3087550"/>
            <a:ext cx="2711127" cy="1806712"/>
          </a:xfrm>
          <a:prstGeom prst="rect">
            <a:avLst/>
          </a:prstGeom>
        </p:spPr>
      </p:pic>
      <p:pic>
        <p:nvPicPr>
          <p:cNvPr id="12" name="Picture 11">
            <a:extLst>
              <a:ext uri="{FF2B5EF4-FFF2-40B4-BE49-F238E27FC236}">
                <a16:creationId xmlns:a16="http://schemas.microsoft.com/office/drawing/2014/main" id="{54548A0F-AB8A-4D71-944D-DF32F6BAD9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0634" y="1216038"/>
            <a:ext cx="2777234" cy="1775319"/>
          </a:xfrm>
          <a:prstGeom prst="rect">
            <a:avLst/>
          </a:prstGeom>
          <a:ln>
            <a:noFill/>
          </a:ln>
          <a:effectLst>
            <a:softEdge rad="31750"/>
          </a:effectLst>
        </p:spPr>
      </p:pic>
    </p:spTree>
    <p:extLst>
      <p:ext uri="{BB962C8B-B14F-4D97-AF65-F5344CB8AC3E}">
        <p14:creationId xmlns:p14="http://schemas.microsoft.com/office/powerpoint/2010/main" val="466570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7575"/>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DB2E94-F1ED-4A3E-9688-4DB55A325627}"/>
              </a:ext>
            </a:extLst>
          </p:cNvPr>
          <p:cNvGrpSpPr/>
          <p:nvPr/>
        </p:nvGrpSpPr>
        <p:grpSpPr>
          <a:xfrm>
            <a:off x="209270" y="2244466"/>
            <a:ext cx="11675008" cy="2965810"/>
            <a:chOff x="361675" y="2244466"/>
            <a:chExt cx="11675008" cy="2965810"/>
          </a:xfrm>
        </p:grpSpPr>
        <p:pic>
          <p:nvPicPr>
            <p:cNvPr id="4" name="Picture 3">
              <a:extLst>
                <a:ext uri="{FF2B5EF4-FFF2-40B4-BE49-F238E27FC236}">
                  <a16:creationId xmlns:a16="http://schemas.microsoft.com/office/drawing/2014/main" id="{476B859E-AE3E-4916-9D5B-0CC28E4DB4F9}"/>
                </a:ext>
              </a:extLst>
            </p:cNvPr>
            <p:cNvPicPr>
              <a:picLocks noChangeAspect="1"/>
            </p:cNvPicPr>
            <p:nvPr/>
          </p:nvPicPr>
          <p:blipFill rotWithShape="1">
            <a:blip r:embed="rId2"/>
            <a:srcRect l="7237" t="16672" r="5263" b="18253"/>
            <a:stretch/>
          </p:blipFill>
          <p:spPr>
            <a:xfrm>
              <a:off x="882316" y="2245895"/>
              <a:ext cx="10667999" cy="2310064"/>
            </a:xfrm>
            <a:prstGeom prst="rect">
              <a:avLst/>
            </a:prstGeom>
            <a:solidFill>
              <a:srgbClr val="90CDF5"/>
            </a:solidFill>
          </p:spPr>
        </p:pic>
        <p:sp>
          <p:nvSpPr>
            <p:cNvPr id="3" name="TextBox 2">
              <a:extLst>
                <a:ext uri="{FF2B5EF4-FFF2-40B4-BE49-F238E27FC236}">
                  <a16:creationId xmlns:a16="http://schemas.microsoft.com/office/drawing/2014/main" id="{4C4CF6E6-387C-4526-A363-167F5E21226B}"/>
                </a:ext>
              </a:extLst>
            </p:cNvPr>
            <p:cNvSpPr txBox="1"/>
            <p:nvPr/>
          </p:nvSpPr>
          <p:spPr>
            <a:xfrm>
              <a:off x="3336758" y="3914276"/>
              <a:ext cx="5662863" cy="1296000"/>
            </a:xfrm>
            <a:prstGeom prst="rect">
              <a:avLst/>
            </a:prstGeom>
            <a:solidFill>
              <a:srgbClr val="189ACB"/>
            </a:solidFill>
            <a:ln>
              <a:noFill/>
              <a:prstDash val="solid"/>
            </a:ln>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4800" b="1" i="0" u="none" strike="noStrike" cap="none" spc="0" normalizeH="0" baseline="0">
                  <a:ln>
                    <a:noFill/>
                  </a:ln>
                  <a:effectLst/>
                  <a:uLnTx/>
                  <a:uFillTx/>
                  <a:latin typeface="Calibri" panose="020F0502020204030204" pitchFamily="34" charset="0"/>
                  <a:ea typeface="Calibri" panose="020F0502020204030204" pitchFamily="34" charset="0"/>
                  <a:cs typeface="Calibri" panose="020F0502020204030204" pitchFamily="34" charset="0"/>
                </a:defRPr>
              </a:lvl1pPr>
            </a:lstStyle>
            <a:p>
              <a:endParaRPr lang="en-IN" sz="1400" dirty="0"/>
            </a:p>
            <a:p>
              <a:r>
                <a:rPr lang="en-IN" dirty="0"/>
                <a:t>Our Heritage</a:t>
              </a:r>
            </a:p>
            <a:p>
              <a:endParaRPr lang="en-PK" sz="1400" dirty="0"/>
            </a:p>
          </p:txBody>
        </p:sp>
        <p:sp>
          <p:nvSpPr>
            <p:cNvPr id="5" name="Arrow: Chevron 4">
              <a:extLst>
                <a:ext uri="{FF2B5EF4-FFF2-40B4-BE49-F238E27FC236}">
                  <a16:creationId xmlns:a16="http://schemas.microsoft.com/office/drawing/2014/main" id="{5D7C3628-89D6-4F89-BFF6-0DF767E56BAA}"/>
                </a:ext>
              </a:extLst>
            </p:cNvPr>
            <p:cNvSpPr/>
            <p:nvPr/>
          </p:nvSpPr>
          <p:spPr bwMode="auto">
            <a:xfrm>
              <a:off x="361675" y="2839453"/>
              <a:ext cx="978568" cy="1699200"/>
            </a:xfrm>
            <a:prstGeom prst="chevron">
              <a:avLst/>
            </a:prstGeom>
            <a:solidFill>
              <a:srgbClr val="0986B4"/>
            </a:solidFill>
            <a:ln>
              <a:noFill/>
            </a:ln>
            <a:effectLst/>
            <a:extLst/>
          </p:spPr>
          <p:txBody>
            <a:bodyPr vert="horz" wrap="square" lIns="144000" tIns="16200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0"/>
                </a:spcBef>
                <a:spcAft>
                  <a:spcPct val="30000"/>
                </a:spcAft>
                <a:buClrTx/>
                <a:buSzTx/>
                <a:buFontTx/>
                <a:buNone/>
                <a:tabLst/>
              </a:pPr>
              <a:endParaRPr kumimoji="0" lang="en-PK" sz="1000" b="1" i="0" u="none" strike="noStrike" cap="none" normalizeH="0" baseline="0">
                <a:ln>
                  <a:noFill/>
                </a:ln>
                <a:solidFill>
                  <a:schemeClr val="accent1"/>
                </a:solidFill>
                <a:effectLst/>
                <a:latin typeface="LindeDaxPowerPoint" pitchFamily="34" charset="0"/>
              </a:endParaRPr>
            </a:p>
          </p:txBody>
        </p:sp>
        <p:sp>
          <p:nvSpPr>
            <p:cNvPr id="6" name="Arrow: Chevron 5">
              <a:extLst>
                <a:ext uri="{FF2B5EF4-FFF2-40B4-BE49-F238E27FC236}">
                  <a16:creationId xmlns:a16="http://schemas.microsoft.com/office/drawing/2014/main" id="{65080C4A-EE82-4DB7-9508-7CB9077E5A27}"/>
                </a:ext>
              </a:extLst>
            </p:cNvPr>
            <p:cNvSpPr/>
            <p:nvPr/>
          </p:nvSpPr>
          <p:spPr bwMode="auto">
            <a:xfrm rot="10800000">
              <a:off x="11058115" y="2839453"/>
              <a:ext cx="978568" cy="1699200"/>
            </a:xfrm>
            <a:prstGeom prst="chevron">
              <a:avLst/>
            </a:prstGeom>
            <a:solidFill>
              <a:srgbClr val="0986B4"/>
            </a:solidFill>
            <a:ln>
              <a:noFill/>
            </a:ln>
            <a:effectLst/>
            <a:extLst/>
          </p:spPr>
          <p:txBody>
            <a:bodyPr vert="horz" wrap="square" lIns="144000" tIns="16200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0"/>
                </a:spcBef>
                <a:spcAft>
                  <a:spcPct val="30000"/>
                </a:spcAft>
                <a:buClrTx/>
                <a:buSzTx/>
                <a:buFontTx/>
                <a:buNone/>
                <a:tabLst/>
              </a:pPr>
              <a:endParaRPr kumimoji="0" lang="en-PK" sz="1000" b="1" i="0" u="none" strike="noStrike" cap="none" normalizeH="0" baseline="0">
                <a:ln>
                  <a:noFill/>
                </a:ln>
                <a:solidFill>
                  <a:schemeClr val="accent1"/>
                </a:solidFill>
                <a:effectLst/>
                <a:latin typeface="LindeDaxPowerPoint" pitchFamily="34" charset="0"/>
              </a:endParaRPr>
            </a:p>
          </p:txBody>
        </p:sp>
        <p:sp>
          <p:nvSpPr>
            <p:cNvPr id="8" name="Rectangle 7">
              <a:extLst>
                <a:ext uri="{FF2B5EF4-FFF2-40B4-BE49-F238E27FC236}">
                  <a16:creationId xmlns:a16="http://schemas.microsoft.com/office/drawing/2014/main" id="{D0A0CE62-AE19-434E-B38E-B741D14E6372}"/>
                </a:ext>
              </a:extLst>
            </p:cNvPr>
            <p:cNvSpPr/>
            <p:nvPr/>
          </p:nvSpPr>
          <p:spPr bwMode="auto">
            <a:xfrm>
              <a:off x="882316" y="2245895"/>
              <a:ext cx="1106905" cy="601200"/>
            </a:xfrm>
            <a:prstGeom prst="rect">
              <a:avLst/>
            </a:prstGeom>
            <a:solidFill>
              <a:srgbClr val="189ACB"/>
            </a:solidFill>
            <a:ln>
              <a:noFill/>
            </a:ln>
            <a:effectLst/>
            <a:extLst/>
          </p:spPr>
          <p:txBody>
            <a:bodyPr vert="horz" wrap="square" lIns="144000" tIns="16200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0"/>
                </a:spcBef>
                <a:spcAft>
                  <a:spcPct val="30000"/>
                </a:spcAft>
                <a:buClrTx/>
                <a:buSzTx/>
                <a:buFontTx/>
                <a:buNone/>
                <a:tabLst/>
              </a:pPr>
              <a:endParaRPr kumimoji="0" lang="en-PK" sz="1000" b="1" i="0" u="none" strike="noStrike" cap="none" normalizeH="0" baseline="0">
                <a:ln>
                  <a:noFill/>
                </a:ln>
                <a:solidFill>
                  <a:schemeClr val="accent1"/>
                </a:solidFill>
                <a:effectLst/>
                <a:latin typeface="LindeDaxPowerPoint" pitchFamily="34" charset="0"/>
              </a:endParaRPr>
            </a:p>
          </p:txBody>
        </p:sp>
        <p:sp>
          <p:nvSpPr>
            <p:cNvPr id="9" name="Rectangle 8">
              <a:extLst>
                <a:ext uri="{FF2B5EF4-FFF2-40B4-BE49-F238E27FC236}">
                  <a16:creationId xmlns:a16="http://schemas.microsoft.com/office/drawing/2014/main" id="{0BC641B0-F587-4542-9785-6D5AEC4B64C1}"/>
                </a:ext>
              </a:extLst>
            </p:cNvPr>
            <p:cNvSpPr/>
            <p:nvPr/>
          </p:nvSpPr>
          <p:spPr bwMode="auto">
            <a:xfrm>
              <a:off x="10382894" y="2244466"/>
              <a:ext cx="1161588" cy="604800"/>
            </a:xfrm>
            <a:prstGeom prst="rect">
              <a:avLst/>
            </a:prstGeom>
            <a:solidFill>
              <a:srgbClr val="189ACB"/>
            </a:solidFill>
            <a:ln>
              <a:noFill/>
            </a:ln>
            <a:effectLst/>
            <a:extLst/>
          </p:spPr>
          <p:txBody>
            <a:bodyPr vert="horz" wrap="square" lIns="144000" tIns="16200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0"/>
                </a:spcBef>
                <a:spcAft>
                  <a:spcPct val="30000"/>
                </a:spcAft>
                <a:buClrTx/>
                <a:buSzTx/>
                <a:buFontTx/>
                <a:buNone/>
                <a:tabLst/>
              </a:pPr>
              <a:endParaRPr kumimoji="0" lang="en-PK" sz="1000" b="1" i="0" u="none" strike="noStrike" cap="none" normalizeH="0" baseline="0">
                <a:ln>
                  <a:noFill/>
                </a:ln>
                <a:solidFill>
                  <a:schemeClr val="accent1"/>
                </a:solidFill>
                <a:effectLst/>
                <a:latin typeface="LindeDaxPowerPoint" pitchFamily="34" charset="0"/>
              </a:endParaRPr>
            </a:p>
          </p:txBody>
        </p:sp>
      </p:grpSp>
    </p:spTree>
    <p:extLst>
      <p:ext uri="{BB962C8B-B14F-4D97-AF65-F5344CB8AC3E}">
        <p14:creationId xmlns:p14="http://schemas.microsoft.com/office/powerpoint/2010/main" val="1187867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81EEF3-7789-415E-8503-AC3AF1F48CAC}"/>
              </a:ext>
            </a:extLst>
          </p:cNvPr>
          <p:cNvSpPr>
            <a:spLocks noGrp="1"/>
          </p:cNvSpPr>
          <p:nvPr>
            <p:ph type="sldNum" sz="quarter" idx="11"/>
          </p:nvPr>
        </p:nvSpPr>
        <p:spPr/>
        <p:txBody>
          <a:bodyPr/>
          <a:lstStyle/>
          <a:p>
            <a:pPr>
              <a:defRPr/>
            </a:pPr>
            <a:fld id="{2D03F312-1B64-40D2-BC9D-D82850E88F48}" type="slidenum">
              <a:rPr lang="zh-TW" altLang="en-US" smtClean="0"/>
              <a:pPr>
                <a:defRPr/>
              </a:pPr>
              <a:t>30</a:t>
            </a:fld>
            <a:endParaRPr lang="en-US" altLang="zh-TW"/>
          </a:p>
        </p:txBody>
      </p:sp>
      <p:pic>
        <p:nvPicPr>
          <p:cNvPr id="68610" name="Picture 2" descr="Image result for financial projections">
            <a:extLst>
              <a:ext uri="{FF2B5EF4-FFF2-40B4-BE49-F238E27FC236}">
                <a16:creationId xmlns:a16="http://schemas.microsoft.com/office/drawing/2014/main" id="{94972AC7-642D-484E-BB37-647E9BBF8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82" y="0"/>
            <a:ext cx="1228898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FACFB3-0038-4BC2-89FA-8015840B0FD5}"/>
              </a:ext>
            </a:extLst>
          </p:cNvPr>
          <p:cNvSpPr txBox="1"/>
          <p:nvPr/>
        </p:nvSpPr>
        <p:spPr>
          <a:xfrm>
            <a:off x="-96986" y="2840177"/>
            <a:ext cx="12288981" cy="1477328"/>
          </a:xfrm>
          <a:prstGeom prst="rect">
            <a:avLst/>
          </a:prstGeom>
          <a:solidFill>
            <a:srgbClr val="DED9C3"/>
          </a:solidFill>
        </p:spPr>
        <p:txBody>
          <a:bodyPr wrap="square" rtlCol="0">
            <a:spAutoFit/>
          </a:bodyPr>
          <a:lstStyle/>
          <a:p>
            <a:pPr algn="ctr">
              <a:spcBef>
                <a:spcPts val="600"/>
              </a:spcBef>
              <a:spcAft>
                <a:spcPts val="600"/>
              </a:spcAft>
            </a:pPr>
            <a:endParaRPr lang="en-US" sz="200" dirty="0"/>
          </a:p>
          <a:p>
            <a:pPr algn="ctr">
              <a:spcBef>
                <a:spcPts val="600"/>
              </a:spcBef>
              <a:spcAft>
                <a:spcPts val="600"/>
              </a:spcAft>
            </a:pPr>
            <a:r>
              <a:rPr lang="en-US" sz="6600" dirty="0"/>
              <a:t>Financials</a:t>
            </a:r>
          </a:p>
          <a:p>
            <a:pPr algn="ctr">
              <a:spcBef>
                <a:spcPts val="600"/>
              </a:spcBef>
              <a:spcAft>
                <a:spcPts val="600"/>
              </a:spcAft>
            </a:pPr>
            <a:endParaRPr lang="en-PK" sz="200" dirty="0"/>
          </a:p>
        </p:txBody>
      </p:sp>
    </p:spTree>
    <p:extLst>
      <p:ext uri="{BB962C8B-B14F-4D97-AF65-F5344CB8AC3E}">
        <p14:creationId xmlns:p14="http://schemas.microsoft.com/office/powerpoint/2010/main" val="3214393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3AF62-5B75-4CE9-ABF5-D276951B0774}"/>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dirty="0">
                <a:latin typeface="Century Gothic" panose="020B0502020202020204" pitchFamily="34" charset="0"/>
              </a:rPr>
              <a:t>Achievements</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206B8E6E-EF02-4ED7-B3B2-B6C83BB6A3BA}"/>
              </a:ext>
            </a:extLst>
          </p:cNvPr>
          <p:cNvSpPr>
            <a:spLocks noGrp="1"/>
          </p:cNvSpPr>
          <p:nvPr>
            <p:ph type="sldNum" sz="quarter" idx="11"/>
          </p:nvPr>
        </p:nvSpPr>
        <p:spPr/>
        <p:txBody>
          <a:bodyPr/>
          <a:lstStyle/>
          <a:p>
            <a:pPr>
              <a:defRPr/>
            </a:pPr>
            <a:fld id="{7184F1C6-6024-4857-9F02-92E3951EE3F1}" type="slidenum">
              <a:rPr lang="zh-TW" altLang="en-US" smtClean="0"/>
              <a:pPr>
                <a:defRPr/>
              </a:pPr>
              <a:t>31</a:t>
            </a:fld>
            <a:endParaRPr lang="en-US" altLang="zh-TW"/>
          </a:p>
        </p:txBody>
      </p:sp>
      <p:sp>
        <p:nvSpPr>
          <p:cNvPr id="4" name="Rectangle 3">
            <a:extLst>
              <a:ext uri="{FF2B5EF4-FFF2-40B4-BE49-F238E27FC236}">
                <a16:creationId xmlns:a16="http://schemas.microsoft.com/office/drawing/2014/main" id="{1C0562B7-D9DC-4488-89B1-3A3FF1F0B257}"/>
              </a:ext>
            </a:extLst>
          </p:cNvPr>
          <p:cNvSpPr/>
          <p:nvPr/>
        </p:nvSpPr>
        <p:spPr>
          <a:xfrm>
            <a:off x="419064" y="1518563"/>
            <a:ext cx="11658672" cy="4801314"/>
          </a:xfrm>
          <a:prstGeom prst="rect">
            <a:avLst/>
          </a:prstGeom>
        </p:spPr>
        <p:txBody>
          <a:bodyPr wrap="square">
            <a:spAutoFit/>
          </a:bodyPr>
          <a:lstStyle/>
          <a:p>
            <a:pPr marL="285750" indent="-285750" algn="just" fontAlgn="base">
              <a:lnSpc>
                <a:spcPct val="150000"/>
              </a:lnSpc>
              <a:spcBef>
                <a:spcPct val="0"/>
              </a:spcBef>
              <a:spcAft>
                <a:spcPct val="30000"/>
              </a:spcAft>
              <a:buSzPts val="1050"/>
              <a:buFont typeface="Arial" panose="020B0604020202020204" pitchFamily="34" charset="0"/>
              <a:buChar char="•"/>
              <a:tabLst>
                <a:tab pos="228600" algn="l"/>
              </a:tabLst>
            </a:pPr>
            <a:r>
              <a:rPr lang="en-US" dirty="0">
                <a:solidFill>
                  <a:srgbClr val="0D5C91"/>
                </a:solidFill>
                <a:latin typeface="Arial" panose="020B0604020202020204" pitchFamily="34" charset="0"/>
                <a:ea typeface="SimSun" pitchFamily="2" charset="-122"/>
                <a:cs typeface="Arial" panose="020B0604020202020204" pitchFamily="34" charset="0"/>
              </a:rPr>
              <a:t>Sales are </a:t>
            </a:r>
            <a:r>
              <a:rPr lang="en-US" b="1" dirty="0">
                <a:solidFill>
                  <a:srgbClr val="00B050"/>
                </a:solidFill>
                <a:latin typeface="Arial" panose="020B0604020202020204" pitchFamily="34" charset="0"/>
                <a:ea typeface="SimSun" pitchFamily="2" charset="-122"/>
                <a:cs typeface="Arial" panose="020B0604020202020204" pitchFamily="34" charset="0"/>
              </a:rPr>
              <a:t>10%</a:t>
            </a:r>
            <a:r>
              <a:rPr lang="en-US" dirty="0">
                <a:solidFill>
                  <a:srgbClr val="00B050"/>
                </a:solidFill>
                <a:latin typeface="Arial" panose="020B0604020202020204" pitchFamily="34" charset="0"/>
                <a:ea typeface="SimSun" pitchFamily="2" charset="-122"/>
                <a:cs typeface="Arial" panose="020B0604020202020204" pitchFamily="34" charset="0"/>
              </a:rPr>
              <a:t> </a:t>
            </a:r>
            <a:r>
              <a:rPr lang="en-US" dirty="0">
                <a:solidFill>
                  <a:srgbClr val="0D5C91"/>
                </a:solidFill>
                <a:latin typeface="Arial" panose="020B0604020202020204" pitchFamily="34" charset="0"/>
                <a:ea typeface="SimSun" pitchFamily="2" charset="-122"/>
                <a:cs typeface="Arial" panose="020B0604020202020204" pitchFamily="34" charset="0"/>
              </a:rPr>
              <a:t>higher than last year</a:t>
            </a:r>
          </a:p>
          <a:p>
            <a:pPr marL="1200150" lvl="2" indent="-285750" algn="just" fontAlgn="base">
              <a:spcBef>
                <a:spcPct val="0"/>
              </a:spcBef>
              <a:spcAft>
                <a:spcPct val="30000"/>
              </a:spcAft>
              <a:buSzPts val="1050"/>
              <a:buFont typeface="Wingdings" panose="05000000000000000000" pitchFamily="2" charset="2"/>
              <a:buChar char="§"/>
              <a:tabLst>
                <a:tab pos="228600" algn="l"/>
              </a:tabLst>
            </a:pPr>
            <a:r>
              <a:rPr lang="en-US" dirty="0">
                <a:solidFill>
                  <a:srgbClr val="0D5C91"/>
                </a:solidFill>
                <a:latin typeface="Arial" panose="020B0604020202020204" pitchFamily="34" charset="0"/>
                <a:ea typeface="SimSun" pitchFamily="2" charset="-122"/>
                <a:cs typeface="Arial" panose="020B0604020202020204" pitchFamily="34" charset="0"/>
              </a:rPr>
              <a:t>Robust growth in sales of electrodes in PGP</a:t>
            </a:r>
          </a:p>
          <a:p>
            <a:pPr marL="1200150" lvl="2" indent="-285750" algn="just" fontAlgn="base">
              <a:spcBef>
                <a:spcPct val="0"/>
              </a:spcBef>
              <a:spcAft>
                <a:spcPct val="30000"/>
              </a:spcAft>
              <a:buSzPts val="1050"/>
              <a:buFont typeface="Wingdings" panose="05000000000000000000" pitchFamily="2" charset="2"/>
              <a:buChar char="§"/>
              <a:tabLst>
                <a:tab pos="228600" algn="l"/>
              </a:tabLst>
            </a:pPr>
            <a:r>
              <a:rPr lang="en-US" dirty="0">
                <a:solidFill>
                  <a:srgbClr val="0D5C91"/>
                </a:solidFill>
                <a:latin typeface="Arial" panose="020B0604020202020204" pitchFamily="34" charset="0"/>
                <a:ea typeface="SimSun" pitchFamily="2" charset="-122"/>
                <a:cs typeface="Arial" panose="020B0604020202020204" pitchFamily="34" charset="0"/>
              </a:rPr>
              <a:t>Incremental sales of Hydrogen driven by inclusion of new tube trailer</a:t>
            </a:r>
          </a:p>
          <a:p>
            <a:pPr marL="1200150" lvl="2" indent="-285750" algn="just" fontAlgn="base">
              <a:spcBef>
                <a:spcPct val="0"/>
              </a:spcBef>
              <a:spcAft>
                <a:spcPct val="30000"/>
              </a:spcAft>
              <a:buSzPts val="1050"/>
              <a:buFont typeface="Wingdings" panose="05000000000000000000" pitchFamily="2" charset="2"/>
              <a:buChar char="§"/>
              <a:tabLst>
                <a:tab pos="228600" algn="l"/>
              </a:tabLst>
            </a:pPr>
            <a:r>
              <a:rPr lang="en-US" dirty="0">
                <a:solidFill>
                  <a:srgbClr val="0D5C91"/>
                </a:solidFill>
                <a:latin typeface="Arial" panose="020B0604020202020204" pitchFamily="34" charset="0"/>
                <a:ea typeface="SimSun" pitchFamily="2" charset="-122"/>
                <a:cs typeface="Arial" panose="020B0604020202020204" pitchFamily="34" charset="0"/>
              </a:rPr>
              <a:t>Significant improvement in Oil &amp; Gas sector performance</a:t>
            </a:r>
          </a:p>
          <a:p>
            <a:pPr marL="1200150" lvl="2" indent="-285750" algn="just" fontAlgn="base">
              <a:spcBef>
                <a:spcPct val="0"/>
              </a:spcBef>
              <a:spcAft>
                <a:spcPct val="30000"/>
              </a:spcAft>
              <a:buSzPts val="1050"/>
              <a:buFont typeface="Wingdings" panose="05000000000000000000" pitchFamily="2" charset="2"/>
              <a:buChar char="§"/>
              <a:tabLst>
                <a:tab pos="228600" algn="l"/>
              </a:tabLst>
            </a:pPr>
            <a:r>
              <a:rPr lang="en-US" dirty="0">
                <a:solidFill>
                  <a:srgbClr val="0D5C91"/>
                </a:solidFill>
                <a:latin typeface="Arial" panose="020B0604020202020204" pitchFamily="34" charset="0"/>
                <a:ea typeface="SimSun" pitchFamily="2" charset="-122"/>
                <a:cs typeface="Arial" panose="020B0604020202020204" pitchFamily="34" charset="0"/>
              </a:rPr>
              <a:t>Re-commencement of previously discontinued business of Calcium Carbide</a:t>
            </a:r>
          </a:p>
          <a:p>
            <a:pPr marL="285750" indent="-285750" algn="just" fontAlgn="base">
              <a:lnSpc>
                <a:spcPct val="150000"/>
              </a:lnSpc>
              <a:spcBef>
                <a:spcPct val="0"/>
              </a:spcBef>
              <a:spcAft>
                <a:spcPct val="30000"/>
              </a:spcAft>
              <a:buSzPts val="1050"/>
              <a:buFont typeface="Arial" panose="020B0604020202020204" pitchFamily="34" charset="0"/>
              <a:buChar char="•"/>
              <a:tabLst>
                <a:tab pos="228600" algn="l"/>
              </a:tabLst>
            </a:pPr>
            <a:r>
              <a:rPr lang="en-US" dirty="0">
                <a:solidFill>
                  <a:srgbClr val="0D5C91"/>
                </a:solidFill>
                <a:latin typeface="Arial" panose="020B0604020202020204" pitchFamily="34" charset="0"/>
                <a:ea typeface="SimSun" pitchFamily="2" charset="-122"/>
                <a:cs typeface="Arial" panose="020B0604020202020204" pitchFamily="34" charset="0"/>
              </a:rPr>
              <a:t>ASU plants remained fully loaded, production increased by </a:t>
            </a:r>
            <a:r>
              <a:rPr lang="en-US" b="1" dirty="0">
                <a:solidFill>
                  <a:srgbClr val="00B050"/>
                </a:solidFill>
                <a:latin typeface="Arial" panose="020B0604020202020204" pitchFamily="34" charset="0"/>
                <a:ea typeface="SimSun" pitchFamily="2" charset="-122"/>
                <a:cs typeface="Arial" panose="020B0604020202020204" pitchFamily="34" charset="0"/>
              </a:rPr>
              <a:t>0.6 million </a:t>
            </a:r>
            <a:r>
              <a:rPr lang="en-US" dirty="0">
                <a:solidFill>
                  <a:srgbClr val="0D5C91"/>
                </a:solidFill>
                <a:latin typeface="Arial" panose="020B0604020202020204" pitchFamily="34" charset="0"/>
                <a:ea typeface="SimSun" pitchFamily="2" charset="-122"/>
                <a:cs typeface="Arial" panose="020B0604020202020204" pitchFamily="34" charset="0"/>
              </a:rPr>
              <a:t>m3 compared to last year </a:t>
            </a:r>
          </a:p>
          <a:p>
            <a:pPr marL="285750" indent="-285750" algn="just" fontAlgn="base">
              <a:lnSpc>
                <a:spcPct val="150000"/>
              </a:lnSpc>
              <a:spcBef>
                <a:spcPct val="0"/>
              </a:spcBef>
              <a:spcAft>
                <a:spcPct val="30000"/>
              </a:spcAft>
              <a:buSzPts val="1050"/>
              <a:buFont typeface="Arial" panose="020B0604020202020204" pitchFamily="34" charset="0"/>
              <a:buChar char="•"/>
              <a:tabLst>
                <a:tab pos="228600" algn="l"/>
              </a:tabLst>
            </a:pPr>
            <a:r>
              <a:rPr lang="en-US" dirty="0">
                <a:solidFill>
                  <a:srgbClr val="0D5C91"/>
                </a:solidFill>
                <a:latin typeface="Arial" panose="020B0604020202020204" pitchFamily="34" charset="0"/>
                <a:ea typeface="SimSun" pitchFamily="2" charset="-122"/>
                <a:cs typeface="Arial" panose="020B0604020202020204" pitchFamily="34" charset="0"/>
              </a:rPr>
              <a:t>Successful installation and commissioning of electrode factory</a:t>
            </a:r>
          </a:p>
          <a:p>
            <a:pPr marL="285750" indent="-285750" algn="just" fontAlgn="base">
              <a:lnSpc>
                <a:spcPct val="150000"/>
              </a:lnSpc>
              <a:spcBef>
                <a:spcPct val="0"/>
              </a:spcBef>
              <a:spcAft>
                <a:spcPct val="30000"/>
              </a:spcAft>
              <a:buSzPts val="1050"/>
              <a:buFont typeface="Arial" panose="020B0604020202020204" pitchFamily="34" charset="0"/>
              <a:buChar char="•"/>
              <a:tabLst>
                <a:tab pos="228600" algn="l"/>
              </a:tabLst>
            </a:pPr>
            <a:r>
              <a:rPr lang="en-US" dirty="0">
                <a:solidFill>
                  <a:srgbClr val="0D5C91"/>
                </a:solidFill>
                <a:latin typeface="Arial" panose="020B0604020202020204" pitchFamily="34" charset="0"/>
                <a:ea typeface="SimSun" pitchFamily="2" charset="-122"/>
                <a:cs typeface="Arial" panose="020B0604020202020204" pitchFamily="34" charset="0"/>
              </a:rPr>
              <a:t>Successful installation and commissioning of compressing station at Sukkur </a:t>
            </a:r>
          </a:p>
          <a:p>
            <a:pPr marL="285750" indent="-285750" algn="just" fontAlgn="base">
              <a:lnSpc>
                <a:spcPct val="150000"/>
              </a:lnSpc>
              <a:spcBef>
                <a:spcPct val="0"/>
              </a:spcBef>
              <a:spcAft>
                <a:spcPct val="30000"/>
              </a:spcAft>
              <a:buSzPts val="1050"/>
              <a:buFont typeface="Arial" panose="020B0604020202020204" pitchFamily="34" charset="0"/>
              <a:buChar char="•"/>
              <a:tabLst>
                <a:tab pos="228600" algn="l"/>
              </a:tabLst>
            </a:pPr>
            <a:r>
              <a:rPr lang="en-US" dirty="0">
                <a:solidFill>
                  <a:srgbClr val="0D5C91"/>
                </a:solidFill>
                <a:latin typeface="Arial" panose="020B0604020202020204" pitchFamily="34" charset="0"/>
                <a:ea typeface="SimSun" pitchFamily="2" charset="-122"/>
                <a:cs typeface="Arial" panose="020B0604020202020204" pitchFamily="34" charset="0"/>
              </a:rPr>
              <a:t>Uninterrupted &amp; successful migration of SAP and IT infrastructure post Linde</a:t>
            </a:r>
          </a:p>
          <a:p>
            <a:pPr marL="285750" indent="-285750" algn="just" fontAlgn="base">
              <a:lnSpc>
                <a:spcPct val="150000"/>
              </a:lnSpc>
              <a:spcBef>
                <a:spcPct val="0"/>
              </a:spcBef>
              <a:spcAft>
                <a:spcPct val="30000"/>
              </a:spcAft>
              <a:buSzPts val="1050"/>
              <a:buFont typeface="Arial" panose="020B0604020202020204" pitchFamily="34" charset="0"/>
              <a:buChar char="•"/>
              <a:tabLst>
                <a:tab pos="228600" algn="l"/>
              </a:tabLst>
            </a:pPr>
            <a:r>
              <a:rPr lang="en-US" dirty="0">
                <a:solidFill>
                  <a:srgbClr val="0D5C91"/>
                </a:solidFill>
                <a:latin typeface="Arial" panose="020B0604020202020204" pitchFamily="34" charset="0"/>
                <a:ea typeface="SimSun" pitchFamily="2" charset="-122"/>
                <a:cs typeface="Arial" panose="020B0604020202020204" pitchFamily="34" charset="0"/>
              </a:rPr>
              <a:t>Linde based systems/HR portals were successfully transferred to new applications developed in-house by IS</a:t>
            </a:r>
          </a:p>
          <a:p>
            <a:pPr marL="285750" indent="-285750">
              <a:buFont typeface="Wingdings" panose="05000000000000000000" pitchFamily="2" charset="2"/>
              <a:buChar char="§"/>
            </a:pPr>
            <a:endParaRPr lang="en-US" dirty="0">
              <a:solidFill>
                <a:srgbClr val="0D5C9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306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4C80B-71DD-4F3E-AAE5-B5ACB9BA6568}"/>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a:latin typeface="Century Gothic" panose="020B0502020202020204" pitchFamily="34" charset="0"/>
              </a:rPr>
              <a:t>P&amp;L </a:t>
            </a:r>
            <a:r>
              <a:rPr lang="en-US" dirty="0">
                <a:latin typeface="Century Gothic" panose="020B0502020202020204" pitchFamily="34" charset="0"/>
              </a:rPr>
              <a:t>versus Last Year </a:t>
            </a:r>
            <a:r>
              <a:rPr lang="en-US">
                <a:latin typeface="Century Gothic" panose="020B0502020202020204" pitchFamily="34" charset="0"/>
              </a:rPr>
              <a:t>(LY</a:t>
            </a:r>
            <a:r>
              <a:rPr lang="en-US" dirty="0">
                <a:latin typeface="Century Gothic" panose="020B0502020202020204" pitchFamily="34" charset="0"/>
              </a:rPr>
              <a:t>)</a:t>
            </a:r>
            <a:endParaRPr lang="en-PK" dirty="0">
              <a:latin typeface="Century Gothic" panose="020B0502020202020204" pitchFamily="34" charset="0"/>
            </a:endParaRPr>
          </a:p>
        </p:txBody>
      </p:sp>
      <p:graphicFrame>
        <p:nvGraphicFramePr>
          <p:cNvPr id="4" name="Chart 3">
            <a:extLst>
              <a:ext uri="{FF2B5EF4-FFF2-40B4-BE49-F238E27FC236}">
                <a16:creationId xmlns:a16="http://schemas.microsoft.com/office/drawing/2014/main" id="{C081AE8E-C1A4-4223-A47E-47F29C9B26BA}"/>
              </a:ext>
            </a:extLst>
          </p:cNvPr>
          <p:cNvGraphicFramePr/>
          <p:nvPr>
            <p:extLst>
              <p:ext uri="{D42A27DB-BD31-4B8C-83A1-F6EECF244321}">
                <p14:modId xmlns:p14="http://schemas.microsoft.com/office/powerpoint/2010/main" val="442947447"/>
              </p:ext>
            </p:extLst>
          </p:nvPr>
        </p:nvGraphicFramePr>
        <p:xfrm>
          <a:off x="1589732" y="2305494"/>
          <a:ext cx="2514600" cy="169025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hlinkClick r:id="rId3" action="ppaction://hlinksldjump"/>
            <a:extLst>
              <a:ext uri="{FF2B5EF4-FFF2-40B4-BE49-F238E27FC236}">
                <a16:creationId xmlns:a16="http://schemas.microsoft.com/office/drawing/2014/main" id="{272C0BD2-7AA6-4634-9725-87F81854C3F2}"/>
              </a:ext>
            </a:extLst>
          </p:cNvPr>
          <p:cNvSpPr txBox="1"/>
          <p:nvPr/>
        </p:nvSpPr>
        <p:spPr>
          <a:xfrm>
            <a:off x="2226946" y="1260372"/>
            <a:ext cx="1654628" cy="310919"/>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SALES</a:t>
            </a:r>
          </a:p>
        </p:txBody>
      </p:sp>
      <p:sp>
        <p:nvSpPr>
          <p:cNvPr id="6" name="TextBox 5">
            <a:extLst>
              <a:ext uri="{FF2B5EF4-FFF2-40B4-BE49-F238E27FC236}">
                <a16:creationId xmlns:a16="http://schemas.microsoft.com/office/drawing/2014/main" id="{61A1A1F1-6F0C-4BCC-8764-33AA6BDAA409}"/>
              </a:ext>
            </a:extLst>
          </p:cNvPr>
          <p:cNvSpPr txBox="1"/>
          <p:nvPr/>
        </p:nvSpPr>
        <p:spPr>
          <a:xfrm>
            <a:off x="7774092" y="3982382"/>
            <a:ext cx="1654628" cy="566309"/>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PROFIT AFTER TAX</a:t>
            </a:r>
          </a:p>
        </p:txBody>
      </p:sp>
      <p:sp>
        <p:nvSpPr>
          <p:cNvPr id="7" name="TextBox 6">
            <a:extLst>
              <a:ext uri="{FF2B5EF4-FFF2-40B4-BE49-F238E27FC236}">
                <a16:creationId xmlns:a16="http://schemas.microsoft.com/office/drawing/2014/main" id="{284A994E-9B58-4B02-85AD-5775755A5E4C}"/>
              </a:ext>
            </a:extLst>
          </p:cNvPr>
          <p:cNvSpPr txBox="1"/>
          <p:nvPr/>
        </p:nvSpPr>
        <p:spPr>
          <a:xfrm>
            <a:off x="4928477" y="3947593"/>
            <a:ext cx="1654628" cy="566309"/>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OPERATING PROFIT</a:t>
            </a:r>
          </a:p>
        </p:txBody>
      </p:sp>
      <p:sp>
        <p:nvSpPr>
          <p:cNvPr id="8" name="TextBox 7">
            <a:extLst>
              <a:ext uri="{FF2B5EF4-FFF2-40B4-BE49-F238E27FC236}">
                <a16:creationId xmlns:a16="http://schemas.microsoft.com/office/drawing/2014/main" id="{492AFB16-B86D-40D1-927C-034CFF5126DC}"/>
              </a:ext>
            </a:extLst>
          </p:cNvPr>
          <p:cNvSpPr txBox="1"/>
          <p:nvPr/>
        </p:nvSpPr>
        <p:spPr>
          <a:xfrm>
            <a:off x="7790904" y="1222147"/>
            <a:ext cx="1654628" cy="310919"/>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FINANCE COST</a:t>
            </a:r>
          </a:p>
        </p:txBody>
      </p:sp>
      <p:sp>
        <p:nvSpPr>
          <p:cNvPr id="9" name="TextBox 8">
            <a:hlinkClick r:id="" action="ppaction://noaction"/>
            <a:extLst>
              <a:ext uri="{FF2B5EF4-FFF2-40B4-BE49-F238E27FC236}">
                <a16:creationId xmlns:a16="http://schemas.microsoft.com/office/drawing/2014/main" id="{D54A7DCB-AE32-44F4-A771-1BD17F2944FF}"/>
              </a:ext>
            </a:extLst>
          </p:cNvPr>
          <p:cNvSpPr txBox="1"/>
          <p:nvPr/>
        </p:nvSpPr>
        <p:spPr>
          <a:xfrm>
            <a:off x="4979855" y="1234357"/>
            <a:ext cx="1654628" cy="329321"/>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GROSS PROFIT</a:t>
            </a:r>
          </a:p>
        </p:txBody>
      </p:sp>
      <p:sp>
        <p:nvSpPr>
          <p:cNvPr id="10" name="TextBox 9">
            <a:hlinkClick r:id="" action="ppaction://noaction"/>
            <a:extLst>
              <a:ext uri="{FF2B5EF4-FFF2-40B4-BE49-F238E27FC236}">
                <a16:creationId xmlns:a16="http://schemas.microsoft.com/office/drawing/2014/main" id="{4502F466-2E44-409F-90A9-DA510B467CF1}"/>
              </a:ext>
            </a:extLst>
          </p:cNvPr>
          <p:cNvSpPr txBox="1"/>
          <p:nvPr/>
        </p:nvSpPr>
        <p:spPr>
          <a:xfrm>
            <a:off x="2103137" y="4051607"/>
            <a:ext cx="1654628" cy="329321"/>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OVERHEAD</a:t>
            </a:r>
          </a:p>
        </p:txBody>
      </p:sp>
      <p:graphicFrame>
        <p:nvGraphicFramePr>
          <p:cNvPr id="11" name="Chart 10">
            <a:extLst>
              <a:ext uri="{FF2B5EF4-FFF2-40B4-BE49-F238E27FC236}">
                <a16:creationId xmlns:a16="http://schemas.microsoft.com/office/drawing/2014/main" id="{D4B5FF05-1B2F-466E-964E-F4FE03820058}"/>
              </a:ext>
            </a:extLst>
          </p:cNvPr>
          <p:cNvGraphicFramePr/>
          <p:nvPr>
            <p:extLst>
              <p:ext uri="{D42A27DB-BD31-4B8C-83A1-F6EECF244321}">
                <p14:modId xmlns:p14="http://schemas.microsoft.com/office/powerpoint/2010/main" val="3355955297"/>
              </p:ext>
            </p:extLst>
          </p:nvPr>
        </p:nvGraphicFramePr>
        <p:xfrm>
          <a:off x="4416313" y="2334600"/>
          <a:ext cx="2514600" cy="16902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9E1BC363-0DE1-47C1-9662-C37569F336D3}"/>
              </a:ext>
            </a:extLst>
          </p:cNvPr>
          <p:cNvGraphicFramePr/>
          <p:nvPr>
            <p:extLst>
              <p:ext uri="{D42A27DB-BD31-4B8C-83A1-F6EECF244321}">
                <p14:modId xmlns:p14="http://schemas.microsoft.com/office/powerpoint/2010/main" val="2299268667"/>
              </p:ext>
            </p:extLst>
          </p:nvPr>
        </p:nvGraphicFramePr>
        <p:xfrm>
          <a:off x="7149406" y="2335276"/>
          <a:ext cx="2514600" cy="169025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CC5CB0FC-7FD9-4F12-9AB0-686E16D9CAF9}"/>
              </a:ext>
            </a:extLst>
          </p:cNvPr>
          <p:cNvGraphicFramePr/>
          <p:nvPr>
            <p:extLst>
              <p:ext uri="{D42A27DB-BD31-4B8C-83A1-F6EECF244321}">
                <p14:modId xmlns:p14="http://schemas.microsoft.com/office/powerpoint/2010/main" val="886786609"/>
              </p:ext>
            </p:extLst>
          </p:nvPr>
        </p:nvGraphicFramePr>
        <p:xfrm>
          <a:off x="7326488" y="5165583"/>
          <a:ext cx="2526145" cy="16902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13">
            <a:extLst>
              <a:ext uri="{FF2B5EF4-FFF2-40B4-BE49-F238E27FC236}">
                <a16:creationId xmlns:a16="http://schemas.microsoft.com/office/drawing/2014/main" id="{D9D0A578-36C2-463D-8079-280DD1253BB0}"/>
              </a:ext>
            </a:extLst>
          </p:cNvPr>
          <p:cNvGraphicFramePr/>
          <p:nvPr>
            <p:extLst>
              <p:ext uri="{D42A27DB-BD31-4B8C-83A1-F6EECF244321}">
                <p14:modId xmlns:p14="http://schemas.microsoft.com/office/powerpoint/2010/main" val="3447909002"/>
              </p:ext>
            </p:extLst>
          </p:nvPr>
        </p:nvGraphicFramePr>
        <p:xfrm>
          <a:off x="1621165" y="5137446"/>
          <a:ext cx="2526145" cy="169025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Chart 14">
            <a:extLst>
              <a:ext uri="{FF2B5EF4-FFF2-40B4-BE49-F238E27FC236}">
                <a16:creationId xmlns:a16="http://schemas.microsoft.com/office/drawing/2014/main" id="{BAC3EFC3-9741-49C9-9B96-A1DA3C21E344}"/>
              </a:ext>
            </a:extLst>
          </p:cNvPr>
          <p:cNvGraphicFramePr/>
          <p:nvPr>
            <p:extLst>
              <p:ext uri="{D42A27DB-BD31-4B8C-83A1-F6EECF244321}">
                <p14:modId xmlns:p14="http://schemas.microsoft.com/office/powerpoint/2010/main" val="3240405043"/>
              </p:ext>
            </p:extLst>
          </p:nvPr>
        </p:nvGraphicFramePr>
        <p:xfrm>
          <a:off x="4475494" y="5159233"/>
          <a:ext cx="2526145" cy="1690253"/>
        </p:xfrm>
        <a:graphic>
          <a:graphicData uri="http://schemas.openxmlformats.org/drawingml/2006/chart">
            <c:chart xmlns:c="http://schemas.openxmlformats.org/drawingml/2006/chart" xmlns:r="http://schemas.openxmlformats.org/officeDocument/2006/relationships" r:id="rId8"/>
          </a:graphicData>
        </a:graphic>
      </p:graphicFrame>
      <p:cxnSp>
        <p:nvCxnSpPr>
          <p:cNvPr id="17" name="Straight Connector 16">
            <a:extLst>
              <a:ext uri="{FF2B5EF4-FFF2-40B4-BE49-F238E27FC236}">
                <a16:creationId xmlns:a16="http://schemas.microsoft.com/office/drawing/2014/main" id="{ED221693-2CC9-4A47-85B0-D558D286F078}"/>
              </a:ext>
            </a:extLst>
          </p:cNvPr>
          <p:cNvCxnSpPr/>
          <p:nvPr/>
        </p:nvCxnSpPr>
        <p:spPr>
          <a:xfrm flipV="1">
            <a:off x="2515504" y="1940284"/>
            <a:ext cx="0" cy="365258"/>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B826114-FEC3-42C8-ABEF-44BB4F90BD7F}"/>
              </a:ext>
            </a:extLst>
          </p:cNvPr>
          <p:cNvCxnSpPr>
            <a:cxnSpLocks/>
          </p:cNvCxnSpPr>
          <p:nvPr/>
        </p:nvCxnSpPr>
        <p:spPr>
          <a:xfrm>
            <a:off x="2515504" y="1941206"/>
            <a:ext cx="340980"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D70F0AE2-7F10-48EA-A231-A79F377CA6EF}"/>
              </a:ext>
            </a:extLst>
          </p:cNvPr>
          <p:cNvCxnSpPr>
            <a:cxnSpLocks/>
          </p:cNvCxnSpPr>
          <p:nvPr/>
        </p:nvCxnSpPr>
        <p:spPr>
          <a:xfrm flipV="1">
            <a:off x="3225606" y="1941206"/>
            <a:ext cx="403430" cy="1"/>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8773425A-289D-4F6A-9415-BB9E9575890A}"/>
              </a:ext>
            </a:extLst>
          </p:cNvPr>
          <p:cNvCxnSpPr>
            <a:cxnSpLocks/>
          </p:cNvCxnSpPr>
          <p:nvPr/>
        </p:nvCxnSpPr>
        <p:spPr>
          <a:xfrm>
            <a:off x="3629036" y="1947234"/>
            <a:ext cx="0" cy="3873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D4FDCD2E-3CEB-4C33-A3A8-80973598B085}"/>
              </a:ext>
            </a:extLst>
          </p:cNvPr>
          <p:cNvCxnSpPr>
            <a:cxnSpLocks/>
          </p:cNvCxnSpPr>
          <p:nvPr/>
        </p:nvCxnSpPr>
        <p:spPr>
          <a:xfrm flipV="1">
            <a:off x="5324578" y="1942735"/>
            <a:ext cx="0" cy="3112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08D1D7-AEA6-4CC5-9B04-FCBF9472ED44}"/>
              </a:ext>
            </a:extLst>
          </p:cNvPr>
          <p:cNvCxnSpPr>
            <a:cxnSpLocks/>
          </p:cNvCxnSpPr>
          <p:nvPr/>
        </p:nvCxnSpPr>
        <p:spPr>
          <a:xfrm>
            <a:off x="6043186" y="1938191"/>
            <a:ext cx="374131"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3102013-88BA-4BE6-BA73-CC1611733282}"/>
              </a:ext>
            </a:extLst>
          </p:cNvPr>
          <p:cNvCxnSpPr>
            <a:cxnSpLocks/>
          </p:cNvCxnSpPr>
          <p:nvPr/>
        </p:nvCxnSpPr>
        <p:spPr>
          <a:xfrm>
            <a:off x="8082314" y="1984334"/>
            <a:ext cx="258972" cy="1"/>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81B3C7C-76D9-461C-98A1-EFE8E3A53F57}"/>
              </a:ext>
            </a:extLst>
          </p:cNvPr>
          <p:cNvCxnSpPr>
            <a:cxnSpLocks/>
          </p:cNvCxnSpPr>
          <p:nvPr/>
        </p:nvCxnSpPr>
        <p:spPr>
          <a:xfrm>
            <a:off x="8722030" y="1979791"/>
            <a:ext cx="308685"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2D37EF29-6011-41C5-8B28-79D93785FC32}"/>
              </a:ext>
            </a:extLst>
          </p:cNvPr>
          <p:cNvCxnSpPr>
            <a:cxnSpLocks/>
          </p:cNvCxnSpPr>
          <p:nvPr/>
        </p:nvCxnSpPr>
        <p:spPr>
          <a:xfrm flipV="1">
            <a:off x="2527370" y="4832271"/>
            <a:ext cx="280678" cy="1179"/>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2DCE168E-2C76-4C6C-A44A-A0BAECC45751}"/>
              </a:ext>
            </a:extLst>
          </p:cNvPr>
          <p:cNvCxnSpPr>
            <a:cxnSpLocks/>
          </p:cNvCxnSpPr>
          <p:nvPr/>
        </p:nvCxnSpPr>
        <p:spPr>
          <a:xfrm>
            <a:off x="3197081" y="4836519"/>
            <a:ext cx="380059"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5F6E947-522F-476D-A1EC-8EB12644196B}"/>
              </a:ext>
            </a:extLst>
          </p:cNvPr>
          <p:cNvCxnSpPr>
            <a:cxnSpLocks/>
          </p:cNvCxnSpPr>
          <p:nvPr/>
        </p:nvCxnSpPr>
        <p:spPr>
          <a:xfrm>
            <a:off x="6102011" y="2869674"/>
            <a:ext cx="321231"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C7284E-2B66-4850-89E4-D26F162E460B}"/>
              </a:ext>
            </a:extLst>
          </p:cNvPr>
          <p:cNvCxnSpPr>
            <a:cxnSpLocks/>
          </p:cNvCxnSpPr>
          <p:nvPr/>
        </p:nvCxnSpPr>
        <p:spPr>
          <a:xfrm>
            <a:off x="6063911" y="4818203"/>
            <a:ext cx="316981" cy="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09D1C9D6-DE89-4524-9C68-9363982DD513}"/>
              </a:ext>
            </a:extLst>
          </p:cNvPr>
          <p:cNvCxnSpPr>
            <a:cxnSpLocks/>
          </p:cNvCxnSpPr>
          <p:nvPr/>
        </p:nvCxnSpPr>
        <p:spPr>
          <a:xfrm flipV="1">
            <a:off x="5387648" y="4823925"/>
            <a:ext cx="298384" cy="1225"/>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167A59BC-9952-46AB-A6E8-473D764BF3DB}"/>
              </a:ext>
            </a:extLst>
          </p:cNvPr>
          <p:cNvCxnSpPr>
            <a:cxnSpLocks/>
          </p:cNvCxnSpPr>
          <p:nvPr/>
        </p:nvCxnSpPr>
        <p:spPr>
          <a:xfrm>
            <a:off x="8181030" y="4898746"/>
            <a:ext cx="352884" cy="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CA18D607-5C90-4C05-8978-B79EC72AF270}"/>
              </a:ext>
            </a:extLst>
          </p:cNvPr>
          <p:cNvCxnSpPr>
            <a:cxnSpLocks/>
          </p:cNvCxnSpPr>
          <p:nvPr/>
        </p:nvCxnSpPr>
        <p:spPr>
          <a:xfrm>
            <a:off x="6414719" y="1941206"/>
            <a:ext cx="0" cy="3522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07B03275-7022-4EEF-B546-95662036AAB7}"/>
              </a:ext>
            </a:extLst>
          </p:cNvPr>
          <p:cNvCxnSpPr>
            <a:cxnSpLocks/>
          </p:cNvCxnSpPr>
          <p:nvPr/>
        </p:nvCxnSpPr>
        <p:spPr>
          <a:xfrm>
            <a:off x="9254770" y="4914658"/>
            <a:ext cx="0" cy="28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B04192E8-640A-43AA-967F-0CC2E58DEBB2}"/>
              </a:ext>
            </a:extLst>
          </p:cNvPr>
          <p:cNvCxnSpPr>
            <a:cxnSpLocks/>
          </p:cNvCxnSpPr>
          <p:nvPr/>
        </p:nvCxnSpPr>
        <p:spPr>
          <a:xfrm>
            <a:off x="9038648" y="1980742"/>
            <a:ext cx="0" cy="3181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1E9AB078-B49B-4139-B565-29F8D39F89CD}"/>
              </a:ext>
            </a:extLst>
          </p:cNvPr>
          <p:cNvCxnSpPr>
            <a:cxnSpLocks/>
          </p:cNvCxnSpPr>
          <p:nvPr/>
        </p:nvCxnSpPr>
        <p:spPr>
          <a:xfrm>
            <a:off x="6380892" y="4818203"/>
            <a:ext cx="0" cy="3873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F709D22-7C2A-4E2D-9052-46B8C5C7A5A5}"/>
              </a:ext>
            </a:extLst>
          </p:cNvPr>
          <p:cNvCxnSpPr>
            <a:cxnSpLocks/>
          </p:cNvCxnSpPr>
          <p:nvPr/>
        </p:nvCxnSpPr>
        <p:spPr>
          <a:xfrm flipV="1">
            <a:off x="2527370" y="4834675"/>
            <a:ext cx="95" cy="302771"/>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FE1379BA-DED4-4CFC-8D70-FBCE4C47BC9B}"/>
              </a:ext>
            </a:extLst>
          </p:cNvPr>
          <p:cNvCxnSpPr>
            <a:cxnSpLocks/>
          </p:cNvCxnSpPr>
          <p:nvPr/>
        </p:nvCxnSpPr>
        <p:spPr>
          <a:xfrm flipV="1">
            <a:off x="8177760" y="4897351"/>
            <a:ext cx="0" cy="317583"/>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651F3994-967A-4F41-BCF4-30BBD4FD8657}"/>
              </a:ext>
            </a:extLst>
          </p:cNvPr>
          <p:cNvCxnSpPr/>
          <p:nvPr/>
        </p:nvCxnSpPr>
        <p:spPr>
          <a:xfrm flipV="1">
            <a:off x="5387648" y="4825150"/>
            <a:ext cx="0" cy="365258"/>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03EBACCB-E801-484D-B065-140A280C53DB}"/>
              </a:ext>
            </a:extLst>
          </p:cNvPr>
          <p:cNvCxnSpPr>
            <a:cxnSpLocks/>
          </p:cNvCxnSpPr>
          <p:nvPr/>
        </p:nvCxnSpPr>
        <p:spPr>
          <a:xfrm flipV="1">
            <a:off x="8077552" y="1985368"/>
            <a:ext cx="0" cy="305838"/>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9BC85A7B-B040-48C6-A6F4-C4943488568A}"/>
              </a:ext>
            </a:extLst>
          </p:cNvPr>
          <p:cNvCxnSpPr>
            <a:cxnSpLocks/>
          </p:cNvCxnSpPr>
          <p:nvPr/>
        </p:nvCxnSpPr>
        <p:spPr>
          <a:xfrm>
            <a:off x="2367120" y="1634454"/>
            <a:ext cx="13508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AD18FEE-4908-41BB-A048-9095B1BCC710}"/>
              </a:ext>
            </a:extLst>
          </p:cNvPr>
          <p:cNvCxnSpPr/>
          <p:nvPr/>
        </p:nvCxnSpPr>
        <p:spPr>
          <a:xfrm>
            <a:off x="7710867" y="1641237"/>
            <a:ext cx="17573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14DD29F-D515-4241-A338-ED40208E8107}"/>
              </a:ext>
            </a:extLst>
          </p:cNvPr>
          <p:cNvCxnSpPr/>
          <p:nvPr/>
        </p:nvCxnSpPr>
        <p:spPr>
          <a:xfrm>
            <a:off x="4842167" y="4579234"/>
            <a:ext cx="17573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5E53A3B-F8C4-4566-B6C3-F4C0B05C96CC}"/>
              </a:ext>
            </a:extLst>
          </p:cNvPr>
          <p:cNvCxnSpPr/>
          <p:nvPr/>
        </p:nvCxnSpPr>
        <p:spPr>
          <a:xfrm>
            <a:off x="2051759" y="4549937"/>
            <a:ext cx="17573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A9E0489-9CED-4441-B936-1E1699DF6A2C}"/>
              </a:ext>
            </a:extLst>
          </p:cNvPr>
          <p:cNvCxnSpPr/>
          <p:nvPr/>
        </p:nvCxnSpPr>
        <p:spPr>
          <a:xfrm>
            <a:off x="4928477" y="1649091"/>
            <a:ext cx="17573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774B4ED-271B-4E6E-8AA7-6CF0374D7158}"/>
              </a:ext>
            </a:extLst>
          </p:cNvPr>
          <p:cNvCxnSpPr/>
          <p:nvPr/>
        </p:nvCxnSpPr>
        <p:spPr>
          <a:xfrm>
            <a:off x="7762246" y="4559438"/>
            <a:ext cx="17573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FB3EAD42-676C-499E-A86A-059FF278BEA7}"/>
              </a:ext>
            </a:extLst>
          </p:cNvPr>
          <p:cNvSpPr>
            <a:spLocks noGrp="1" noChangeArrowheads="1"/>
          </p:cNvSpPr>
          <p:nvPr/>
        </p:nvSpPr>
        <p:spPr bwMode="auto">
          <a:xfrm>
            <a:off x="2867604" y="1848371"/>
            <a:ext cx="373312" cy="234950"/>
          </a:xfrm>
          <a:prstGeom prst="ellipse">
            <a:avLst/>
          </a:prstGeom>
          <a:solidFill>
            <a:srgbClr val="00B050"/>
          </a:solidFill>
          <a:ln w="9525">
            <a:solidFill>
              <a:schemeClr val="tx1"/>
            </a:solidFill>
            <a:miter lim="800000"/>
            <a:headEnd/>
            <a:tailEnd/>
          </a:ln>
          <a:effectLs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lnSpc>
                <a:spcPct val="110000"/>
              </a:lnSpc>
              <a:spcBef>
                <a:spcPct val="0"/>
              </a:spcBef>
              <a:spcAft>
                <a:spcPct val="30000"/>
              </a:spcAft>
              <a:tabLst>
                <a:tab pos="265113" algn="l"/>
              </a:tabLst>
              <a:defRPr sz="1600" b="1">
                <a:solidFill>
                  <a:schemeClr val="tx1"/>
                </a:solidFill>
                <a:latin typeface="+mn-lt"/>
                <a:ea typeface="+mn-ea"/>
                <a:cs typeface="+mn-cs"/>
              </a:defRPr>
            </a:lvl1pPr>
            <a:lvl2pPr marL="1588" indent="455613" algn="l" rtl="0" eaLnBrk="0" fontAlgn="base" hangingPunct="0">
              <a:lnSpc>
                <a:spcPct val="110000"/>
              </a:lnSpc>
              <a:spcBef>
                <a:spcPct val="0"/>
              </a:spcBef>
              <a:spcAft>
                <a:spcPct val="30000"/>
              </a:spcAft>
              <a:tabLst>
                <a:tab pos="265113" algn="l"/>
              </a:tabLst>
              <a:defRPr sz="1600">
                <a:solidFill>
                  <a:schemeClr val="tx1"/>
                </a:solidFill>
                <a:latin typeface="+mn-lt"/>
              </a:defRPr>
            </a:lvl2pPr>
            <a:lvl3pPr marL="382588" indent="-379413" algn="l" rtl="0" eaLnBrk="0" fontAlgn="base" hangingPunct="0">
              <a:lnSpc>
                <a:spcPct val="110000"/>
              </a:lnSpc>
              <a:spcBef>
                <a:spcPct val="0"/>
              </a:spcBef>
              <a:spcAft>
                <a:spcPct val="30000"/>
              </a:spcAft>
              <a:buFont typeface="LindeDaxPowerPoint" pitchFamily="34" charset="0"/>
              <a:buChar char="—"/>
              <a:tabLst>
                <a:tab pos="265113" algn="l"/>
              </a:tabLst>
              <a:defRPr sz="1600">
                <a:solidFill>
                  <a:schemeClr val="tx1"/>
                </a:solidFill>
                <a:latin typeface="+mn-lt"/>
              </a:defRPr>
            </a:lvl3pPr>
            <a:lvl4pPr marL="762000" indent="-377825" algn="l" rtl="0" eaLnBrk="0" fontAlgn="base" hangingPunct="0">
              <a:lnSpc>
                <a:spcPct val="110000"/>
              </a:lnSpc>
              <a:spcBef>
                <a:spcPct val="0"/>
              </a:spcBef>
              <a:spcAft>
                <a:spcPct val="30000"/>
              </a:spcAft>
              <a:buChar char="—"/>
              <a:tabLst>
                <a:tab pos="265113" algn="l"/>
              </a:tabLst>
              <a:defRPr sz="1600">
                <a:solidFill>
                  <a:schemeClr val="tx1"/>
                </a:solidFill>
                <a:latin typeface="+mn-lt"/>
              </a:defRPr>
            </a:lvl4pPr>
            <a:lvl5pPr marL="1141413" indent="-377825" algn="l" rtl="0" eaLnBrk="0" fontAlgn="base" hangingPunct="0">
              <a:lnSpc>
                <a:spcPct val="110000"/>
              </a:lnSpc>
              <a:spcBef>
                <a:spcPct val="0"/>
              </a:spcBef>
              <a:spcAft>
                <a:spcPct val="30000"/>
              </a:spcAft>
              <a:buChar char="—"/>
              <a:tabLst>
                <a:tab pos="265113" algn="l"/>
              </a:tabLst>
              <a:defRPr sz="1600">
                <a:solidFill>
                  <a:schemeClr val="tx1"/>
                </a:solidFill>
                <a:latin typeface="+mn-lt"/>
              </a:defRPr>
            </a:lvl5pPr>
            <a:lvl6pPr marL="1598613" indent="-377825" algn="l" rtl="0" fontAlgn="base">
              <a:lnSpc>
                <a:spcPct val="110000"/>
              </a:lnSpc>
              <a:spcBef>
                <a:spcPct val="0"/>
              </a:spcBef>
              <a:spcAft>
                <a:spcPct val="30000"/>
              </a:spcAft>
              <a:buChar char="—"/>
              <a:tabLst>
                <a:tab pos="265113" algn="l"/>
              </a:tabLst>
              <a:defRPr sz="1600">
                <a:solidFill>
                  <a:schemeClr val="tx1"/>
                </a:solidFill>
                <a:latin typeface="+mn-lt"/>
              </a:defRPr>
            </a:lvl6pPr>
            <a:lvl7pPr marL="2055813" indent="-377825" algn="l" rtl="0" fontAlgn="base">
              <a:lnSpc>
                <a:spcPct val="110000"/>
              </a:lnSpc>
              <a:spcBef>
                <a:spcPct val="0"/>
              </a:spcBef>
              <a:spcAft>
                <a:spcPct val="30000"/>
              </a:spcAft>
              <a:buChar char="—"/>
              <a:tabLst>
                <a:tab pos="265113" algn="l"/>
              </a:tabLst>
              <a:defRPr sz="1600">
                <a:solidFill>
                  <a:schemeClr val="tx1"/>
                </a:solidFill>
                <a:latin typeface="+mn-lt"/>
              </a:defRPr>
            </a:lvl7pPr>
            <a:lvl8pPr marL="2513013" indent="-377825" algn="l" rtl="0" fontAlgn="base">
              <a:lnSpc>
                <a:spcPct val="110000"/>
              </a:lnSpc>
              <a:spcBef>
                <a:spcPct val="0"/>
              </a:spcBef>
              <a:spcAft>
                <a:spcPct val="30000"/>
              </a:spcAft>
              <a:buChar char="—"/>
              <a:tabLst>
                <a:tab pos="265113" algn="l"/>
              </a:tabLst>
              <a:defRPr sz="1600">
                <a:solidFill>
                  <a:schemeClr val="tx1"/>
                </a:solidFill>
                <a:latin typeface="+mn-lt"/>
              </a:defRPr>
            </a:lvl8pPr>
            <a:lvl9pPr marL="2970213" indent="-377825" algn="l" rtl="0" fontAlgn="base">
              <a:lnSpc>
                <a:spcPct val="110000"/>
              </a:lnSpc>
              <a:spcBef>
                <a:spcPct val="0"/>
              </a:spcBef>
              <a:spcAft>
                <a:spcPct val="30000"/>
              </a:spcAft>
              <a:buChar char="—"/>
              <a:tabLst>
                <a:tab pos="265113" algn="l"/>
              </a:tabLst>
              <a:defRPr sz="1600">
                <a:solidFill>
                  <a:schemeClr val="tx1"/>
                </a:solidFill>
                <a:latin typeface="+mn-lt"/>
              </a:defRPr>
            </a:lvl9pPr>
          </a:lstStyle>
          <a:p>
            <a:pPr marL="0" indent="0" algn="ctr">
              <a:lnSpc>
                <a:spcPct val="90000"/>
              </a:lnSpc>
              <a:spcAft>
                <a:spcPct val="0"/>
              </a:spcAft>
            </a:pPr>
            <a:r>
              <a:rPr lang="en-US" altLang="en-US" sz="1000" dirty="0">
                <a:latin typeface="Arial" panose="020B0604020202020204" pitchFamily="34" charset="0"/>
                <a:cs typeface="Arial" panose="020B0604020202020204" pitchFamily="34" charset="0"/>
                <a:sym typeface="+mn-lt"/>
              </a:rPr>
              <a:t>+10%</a:t>
            </a:r>
            <a:endParaRPr lang="en-US" sz="1000" dirty="0">
              <a:latin typeface="Arial" panose="020B0604020202020204" pitchFamily="34" charset="0"/>
              <a:cs typeface="Arial" panose="020B0604020202020204" pitchFamily="34" charset="0"/>
              <a:sym typeface="+mn-lt"/>
            </a:endParaRPr>
          </a:p>
        </p:txBody>
      </p:sp>
      <p:sp>
        <p:nvSpPr>
          <p:cNvPr id="46" name="Oval 45">
            <a:extLst>
              <a:ext uri="{FF2B5EF4-FFF2-40B4-BE49-F238E27FC236}">
                <a16:creationId xmlns:a16="http://schemas.microsoft.com/office/drawing/2014/main" id="{768177AB-457F-42AA-9092-305D6DCA19A0}"/>
              </a:ext>
            </a:extLst>
          </p:cNvPr>
          <p:cNvSpPr>
            <a:spLocks noGrp="1" noChangeArrowheads="1"/>
          </p:cNvSpPr>
          <p:nvPr/>
        </p:nvSpPr>
        <p:spPr bwMode="auto">
          <a:xfrm>
            <a:off x="5678890" y="1816164"/>
            <a:ext cx="373312" cy="237045"/>
          </a:xfrm>
          <a:prstGeom prst="ellipse">
            <a:avLst/>
          </a:prstGeom>
          <a:solidFill>
            <a:srgbClr val="00B050"/>
          </a:solidFill>
          <a:ln w="9525">
            <a:solidFill>
              <a:schemeClr val="tx1"/>
            </a:solidFill>
            <a:miter lim="800000"/>
            <a:headEnd/>
            <a:tailEnd/>
          </a:ln>
          <a:effectLs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lnSpc>
                <a:spcPct val="110000"/>
              </a:lnSpc>
              <a:spcBef>
                <a:spcPct val="0"/>
              </a:spcBef>
              <a:spcAft>
                <a:spcPct val="30000"/>
              </a:spcAft>
              <a:tabLst>
                <a:tab pos="265113" algn="l"/>
              </a:tabLst>
              <a:defRPr sz="1600" b="1">
                <a:solidFill>
                  <a:schemeClr val="tx1"/>
                </a:solidFill>
                <a:latin typeface="+mn-lt"/>
                <a:ea typeface="+mn-ea"/>
                <a:cs typeface="+mn-cs"/>
              </a:defRPr>
            </a:lvl1pPr>
            <a:lvl2pPr marL="1588" indent="455613" algn="l" rtl="0" eaLnBrk="0" fontAlgn="base" hangingPunct="0">
              <a:lnSpc>
                <a:spcPct val="110000"/>
              </a:lnSpc>
              <a:spcBef>
                <a:spcPct val="0"/>
              </a:spcBef>
              <a:spcAft>
                <a:spcPct val="30000"/>
              </a:spcAft>
              <a:tabLst>
                <a:tab pos="265113" algn="l"/>
              </a:tabLst>
              <a:defRPr sz="1600">
                <a:solidFill>
                  <a:schemeClr val="tx1"/>
                </a:solidFill>
                <a:latin typeface="+mn-lt"/>
              </a:defRPr>
            </a:lvl2pPr>
            <a:lvl3pPr marL="382588" indent="-379413" algn="l" rtl="0" eaLnBrk="0" fontAlgn="base" hangingPunct="0">
              <a:lnSpc>
                <a:spcPct val="110000"/>
              </a:lnSpc>
              <a:spcBef>
                <a:spcPct val="0"/>
              </a:spcBef>
              <a:spcAft>
                <a:spcPct val="30000"/>
              </a:spcAft>
              <a:buFont typeface="LindeDaxPowerPoint" pitchFamily="34" charset="0"/>
              <a:buChar char="—"/>
              <a:tabLst>
                <a:tab pos="265113" algn="l"/>
              </a:tabLst>
              <a:defRPr sz="1600">
                <a:solidFill>
                  <a:schemeClr val="tx1"/>
                </a:solidFill>
                <a:latin typeface="+mn-lt"/>
              </a:defRPr>
            </a:lvl3pPr>
            <a:lvl4pPr marL="762000" indent="-377825" algn="l" rtl="0" eaLnBrk="0" fontAlgn="base" hangingPunct="0">
              <a:lnSpc>
                <a:spcPct val="110000"/>
              </a:lnSpc>
              <a:spcBef>
                <a:spcPct val="0"/>
              </a:spcBef>
              <a:spcAft>
                <a:spcPct val="30000"/>
              </a:spcAft>
              <a:buChar char="—"/>
              <a:tabLst>
                <a:tab pos="265113" algn="l"/>
              </a:tabLst>
              <a:defRPr sz="1600">
                <a:solidFill>
                  <a:schemeClr val="tx1"/>
                </a:solidFill>
                <a:latin typeface="+mn-lt"/>
              </a:defRPr>
            </a:lvl4pPr>
            <a:lvl5pPr marL="1141413" indent="-377825" algn="l" rtl="0" eaLnBrk="0" fontAlgn="base" hangingPunct="0">
              <a:lnSpc>
                <a:spcPct val="110000"/>
              </a:lnSpc>
              <a:spcBef>
                <a:spcPct val="0"/>
              </a:spcBef>
              <a:spcAft>
                <a:spcPct val="30000"/>
              </a:spcAft>
              <a:buChar char="—"/>
              <a:tabLst>
                <a:tab pos="265113" algn="l"/>
              </a:tabLst>
              <a:defRPr sz="1600">
                <a:solidFill>
                  <a:schemeClr val="tx1"/>
                </a:solidFill>
                <a:latin typeface="+mn-lt"/>
              </a:defRPr>
            </a:lvl5pPr>
            <a:lvl6pPr marL="1598613" indent="-377825" algn="l" rtl="0" fontAlgn="base">
              <a:lnSpc>
                <a:spcPct val="110000"/>
              </a:lnSpc>
              <a:spcBef>
                <a:spcPct val="0"/>
              </a:spcBef>
              <a:spcAft>
                <a:spcPct val="30000"/>
              </a:spcAft>
              <a:buChar char="—"/>
              <a:tabLst>
                <a:tab pos="265113" algn="l"/>
              </a:tabLst>
              <a:defRPr sz="1600">
                <a:solidFill>
                  <a:schemeClr val="tx1"/>
                </a:solidFill>
                <a:latin typeface="+mn-lt"/>
              </a:defRPr>
            </a:lvl6pPr>
            <a:lvl7pPr marL="2055813" indent="-377825" algn="l" rtl="0" fontAlgn="base">
              <a:lnSpc>
                <a:spcPct val="110000"/>
              </a:lnSpc>
              <a:spcBef>
                <a:spcPct val="0"/>
              </a:spcBef>
              <a:spcAft>
                <a:spcPct val="30000"/>
              </a:spcAft>
              <a:buChar char="—"/>
              <a:tabLst>
                <a:tab pos="265113" algn="l"/>
              </a:tabLst>
              <a:defRPr sz="1600">
                <a:solidFill>
                  <a:schemeClr val="tx1"/>
                </a:solidFill>
                <a:latin typeface="+mn-lt"/>
              </a:defRPr>
            </a:lvl7pPr>
            <a:lvl8pPr marL="2513013" indent="-377825" algn="l" rtl="0" fontAlgn="base">
              <a:lnSpc>
                <a:spcPct val="110000"/>
              </a:lnSpc>
              <a:spcBef>
                <a:spcPct val="0"/>
              </a:spcBef>
              <a:spcAft>
                <a:spcPct val="30000"/>
              </a:spcAft>
              <a:buChar char="—"/>
              <a:tabLst>
                <a:tab pos="265113" algn="l"/>
              </a:tabLst>
              <a:defRPr sz="1600">
                <a:solidFill>
                  <a:schemeClr val="tx1"/>
                </a:solidFill>
                <a:latin typeface="+mn-lt"/>
              </a:defRPr>
            </a:lvl8pPr>
            <a:lvl9pPr marL="2970213" indent="-377825" algn="l" rtl="0" fontAlgn="base">
              <a:lnSpc>
                <a:spcPct val="110000"/>
              </a:lnSpc>
              <a:spcBef>
                <a:spcPct val="0"/>
              </a:spcBef>
              <a:spcAft>
                <a:spcPct val="30000"/>
              </a:spcAft>
              <a:buChar char="—"/>
              <a:tabLst>
                <a:tab pos="265113" algn="l"/>
              </a:tabLst>
              <a:defRPr sz="1600">
                <a:solidFill>
                  <a:schemeClr val="tx1"/>
                </a:solidFill>
                <a:latin typeface="+mn-lt"/>
              </a:defRPr>
            </a:lvl9pPr>
          </a:lstStyle>
          <a:p>
            <a:pPr marL="0" indent="0" algn="ctr">
              <a:lnSpc>
                <a:spcPct val="90000"/>
              </a:lnSpc>
              <a:spcAft>
                <a:spcPct val="0"/>
              </a:spcAft>
            </a:pPr>
            <a:r>
              <a:rPr lang="en-US" altLang="en-US" sz="1000" dirty="0">
                <a:latin typeface="Arial" panose="020B0604020202020204" pitchFamily="34" charset="0"/>
                <a:cs typeface="Arial" panose="020B0604020202020204" pitchFamily="34" charset="0"/>
                <a:sym typeface="+mn-lt"/>
              </a:rPr>
              <a:t>+12%</a:t>
            </a:r>
            <a:endParaRPr lang="en-US" sz="1000" dirty="0">
              <a:latin typeface="Arial" panose="020B0604020202020204" pitchFamily="34" charset="0"/>
              <a:cs typeface="Arial" panose="020B0604020202020204" pitchFamily="34" charset="0"/>
              <a:sym typeface="+mn-lt"/>
            </a:endParaRPr>
          </a:p>
        </p:txBody>
      </p:sp>
      <p:sp>
        <p:nvSpPr>
          <p:cNvPr id="47" name="Oval 46">
            <a:extLst>
              <a:ext uri="{FF2B5EF4-FFF2-40B4-BE49-F238E27FC236}">
                <a16:creationId xmlns:a16="http://schemas.microsoft.com/office/drawing/2014/main" id="{BD1F202E-DB91-4593-A1D8-C1D5B82D7E53}"/>
              </a:ext>
            </a:extLst>
          </p:cNvPr>
          <p:cNvSpPr>
            <a:spLocks noGrp="1" noChangeArrowheads="1"/>
          </p:cNvSpPr>
          <p:nvPr/>
        </p:nvSpPr>
        <p:spPr bwMode="auto">
          <a:xfrm>
            <a:off x="8350372" y="1862316"/>
            <a:ext cx="373312" cy="234950"/>
          </a:xfrm>
          <a:prstGeom prst="ellipse">
            <a:avLst/>
          </a:prstGeom>
          <a:solidFill>
            <a:srgbClr val="FF0000"/>
          </a:solidFill>
          <a:ln w="9525">
            <a:solidFill>
              <a:schemeClr val="tx1"/>
            </a:solidFill>
            <a:miter lim="800000"/>
            <a:headEnd/>
            <a:tailEnd/>
          </a:ln>
          <a:effectLs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lnSpc>
                <a:spcPct val="110000"/>
              </a:lnSpc>
              <a:spcBef>
                <a:spcPct val="0"/>
              </a:spcBef>
              <a:spcAft>
                <a:spcPct val="30000"/>
              </a:spcAft>
              <a:tabLst>
                <a:tab pos="265113" algn="l"/>
              </a:tabLst>
              <a:defRPr sz="1600" b="1">
                <a:solidFill>
                  <a:schemeClr val="tx1"/>
                </a:solidFill>
                <a:latin typeface="+mn-lt"/>
                <a:ea typeface="+mn-ea"/>
                <a:cs typeface="+mn-cs"/>
              </a:defRPr>
            </a:lvl1pPr>
            <a:lvl2pPr marL="1588" indent="455613" algn="l" rtl="0" eaLnBrk="0" fontAlgn="base" hangingPunct="0">
              <a:lnSpc>
                <a:spcPct val="110000"/>
              </a:lnSpc>
              <a:spcBef>
                <a:spcPct val="0"/>
              </a:spcBef>
              <a:spcAft>
                <a:spcPct val="30000"/>
              </a:spcAft>
              <a:tabLst>
                <a:tab pos="265113" algn="l"/>
              </a:tabLst>
              <a:defRPr sz="1600">
                <a:solidFill>
                  <a:schemeClr val="tx1"/>
                </a:solidFill>
                <a:latin typeface="+mn-lt"/>
              </a:defRPr>
            </a:lvl2pPr>
            <a:lvl3pPr marL="382588" indent="-379413" algn="l" rtl="0" eaLnBrk="0" fontAlgn="base" hangingPunct="0">
              <a:lnSpc>
                <a:spcPct val="110000"/>
              </a:lnSpc>
              <a:spcBef>
                <a:spcPct val="0"/>
              </a:spcBef>
              <a:spcAft>
                <a:spcPct val="30000"/>
              </a:spcAft>
              <a:buFont typeface="LindeDaxPowerPoint" pitchFamily="34" charset="0"/>
              <a:buChar char="—"/>
              <a:tabLst>
                <a:tab pos="265113" algn="l"/>
              </a:tabLst>
              <a:defRPr sz="1600">
                <a:solidFill>
                  <a:schemeClr val="tx1"/>
                </a:solidFill>
                <a:latin typeface="+mn-lt"/>
              </a:defRPr>
            </a:lvl3pPr>
            <a:lvl4pPr marL="762000" indent="-377825" algn="l" rtl="0" eaLnBrk="0" fontAlgn="base" hangingPunct="0">
              <a:lnSpc>
                <a:spcPct val="110000"/>
              </a:lnSpc>
              <a:spcBef>
                <a:spcPct val="0"/>
              </a:spcBef>
              <a:spcAft>
                <a:spcPct val="30000"/>
              </a:spcAft>
              <a:buChar char="—"/>
              <a:tabLst>
                <a:tab pos="265113" algn="l"/>
              </a:tabLst>
              <a:defRPr sz="1600">
                <a:solidFill>
                  <a:schemeClr val="tx1"/>
                </a:solidFill>
                <a:latin typeface="+mn-lt"/>
              </a:defRPr>
            </a:lvl4pPr>
            <a:lvl5pPr marL="1141413" indent="-377825" algn="l" rtl="0" eaLnBrk="0" fontAlgn="base" hangingPunct="0">
              <a:lnSpc>
                <a:spcPct val="110000"/>
              </a:lnSpc>
              <a:spcBef>
                <a:spcPct val="0"/>
              </a:spcBef>
              <a:spcAft>
                <a:spcPct val="30000"/>
              </a:spcAft>
              <a:buChar char="—"/>
              <a:tabLst>
                <a:tab pos="265113" algn="l"/>
              </a:tabLst>
              <a:defRPr sz="1600">
                <a:solidFill>
                  <a:schemeClr val="tx1"/>
                </a:solidFill>
                <a:latin typeface="+mn-lt"/>
              </a:defRPr>
            </a:lvl5pPr>
            <a:lvl6pPr marL="1598613" indent="-377825" algn="l" rtl="0" fontAlgn="base">
              <a:lnSpc>
                <a:spcPct val="110000"/>
              </a:lnSpc>
              <a:spcBef>
                <a:spcPct val="0"/>
              </a:spcBef>
              <a:spcAft>
                <a:spcPct val="30000"/>
              </a:spcAft>
              <a:buChar char="—"/>
              <a:tabLst>
                <a:tab pos="265113" algn="l"/>
              </a:tabLst>
              <a:defRPr sz="1600">
                <a:solidFill>
                  <a:schemeClr val="tx1"/>
                </a:solidFill>
                <a:latin typeface="+mn-lt"/>
              </a:defRPr>
            </a:lvl6pPr>
            <a:lvl7pPr marL="2055813" indent="-377825" algn="l" rtl="0" fontAlgn="base">
              <a:lnSpc>
                <a:spcPct val="110000"/>
              </a:lnSpc>
              <a:spcBef>
                <a:spcPct val="0"/>
              </a:spcBef>
              <a:spcAft>
                <a:spcPct val="30000"/>
              </a:spcAft>
              <a:buChar char="—"/>
              <a:tabLst>
                <a:tab pos="265113" algn="l"/>
              </a:tabLst>
              <a:defRPr sz="1600">
                <a:solidFill>
                  <a:schemeClr val="tx1"/>
                </a:solidFill>
                <a:latin typeface="+mn-lt"/>
              </a:defRPr>
            </a:lvl7pPr>
            <a:lvl8pPr marL="2513013" indent="-377825" algn="l" rtl="0" fontAlgn="base">
              <a:lnSpc>
                <a:spcPct val="110000"/>
              </a:lnSpc>
              <a:spcBef>
                <a:spcPct val="0"/>
              </a:spcBef>
              <a:spcAft>
                <a:spcPct val="30000"/>
              </a:spcAft>
              <a:buChar char="—"/>
              <a:tabLst>
                <a:tab pos="265113" algn="l"/>
              </a:tabLst>
              <a:defRPr sz="1600">
                <a:solidFill>
                  <a:schemeClr val="tx1"/>
                </a:solidFill>
                <a:latin typeface="+mn-lt"/>
              </a:defRPr>
            </a:lvl8pPr>
            <a:lvl9pPr marL="2970213" indent="-377825" algn="l" rtl="0" fontAlgn="base">
              <a:lnSpc>
                <a:spcPct val="110000"/>
              </a:lnSpc>
              <a:spcBef>
                <a:spcPct val="0"/>
              </a:spcBef>
              <a:spcAft>
                <a:spcPct val="30000"/>
              </a:spcAft>
              <a:buChar char="—"/>
              <a:tabLst>
                <a:tab pos="265113" algn="l"/>
              </a:tabLst>
              <a:defRPr sz="1600">
                <a:solidFill>
                  <a:schemeClr val="tx1"/>
                </a:solidFill>
                <a:latin typeface="+mn-lt"/>
              </a:defRPr>
            </a:lvl9pPr>
          </a:lstStyle>
          <a:p>
            <a:pPr marL="0" indent="0" algn="ctr">
              <a:lnSpc>
                <a:spcPct val="90000"/>
              </a:lnSpc>
              <a:spcAft>
                <a:spcPct val="0"/>
              </a:spcAft>
            </a:pPr>
            <a:r>
              <a:rPr lang="en-US" altLang="en-US" sz="1000" dirty="0">
                <a:latin typeface="Arial" panose="020B0604020202020204" pitchFamily="34" charset="0"/>
                <a:cs typeface="Arial" panose="020B0604020202020204" pitchFamily="34" charset="0"/>
                <a:sym typeface="+mn-lt"/>
              </a:rPr>
              <a:t>+22%</a:t>
            </a:r>
            <a:endParaRPr lang="en-US" sz="1000" dirty="0">
              <a:latin typeface="Arial" panose="020B0604020202020204" pitchFamily="34" charset="0"/>
              <a:cs typeface="Arial" panose="020B0604020202020204" pitchFamily="34" charset="0"/>
              <a:sym typeface="+mn-lt"/>
            </a:endParaRPr>
          </a:p>
        </p:txBody>
      </p:sp>
      <p:sp>
        <p:nvSpPr>
          <p:cNvPr id="48" name="Oval 47">
            <a:extLst>
              <a:ext uri="{FF2B5EF4-FFF2-40B4-BE49-F238E27FC236}">
                <a16:creationId xmlns:a16="http://schemas.microsoft.com/office/drawing/2014/main" id="{64183BE0-6FF9-458B-8309-7210C64A8140}"/>
              </a:ext>
            </a:extLst>
          </p:cNvPr>
          <p:cNvSpPr>
            <a:spLocks noGrp="1" noChangeArrowheads="1"/>
          </p:cNvSpPr>
          <p:nvPr/>
        </p:nvSpPr>
        <p:spPr bwMode="auto">
          <a:xfrm>
            <a:off x="2815415" y="4717200"/>
            <a:ext cx="373312" cy="234950"/>
          </a:xfrm>
          <a:prstGeom prst="ellipse">
            <a:avLst/>
          </a:prstGeom>
          <a:solidFill>
            <a:srgbClr val="00B050"/>
          </a:solidFill>
          <a:ln w="9525">
            <a:solidFill>
              <a:schemeClr val="tx1"/>
            </a:solidFill>
            <a:miter lim="800000"/>
            <a:headEnd/>
            <a:tailEnd/>
          </a:ln>
          <a:effectLs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lnSpc>
                <a:spcPct val="110000"/>
              </a:lnSpc>
              <a:spcBef>
                <a:spcPct val="0"/>
              </a:spcBef>
              <a:spcAft>
                <a:spcPct val="30000"/>
              </a:spcAft>
              <a:tabLst>
                <a:tab pos="265113" algn="l"/>
              </a:tabLst>
              <a:defRPr sz="1600" b="1">
                <a:solidFill>
                  <a:schemeClr val="tx1"/>
                </a:solidFill>
                <a:latin typeface="+mn-lt"/>
                <a:ea typeface="+mn-ea"/>
                <a:cs typeface="+mn-cs"/>
              </a:defRPr>
            </a:lvl1pPr>
            <a:lvl2pPr marL="1588" indent="455613" algn="l" rtl="0" eaLnBrk="0" fontAlgn="base" hangingPunct="0">
              <a:lnSpc>
                <a:spcPct val="110000"/>
              </a:lnSpc>
              <a:spcBef>
                <a:spcPct val="0"/>
              </a:spcBef>
              <a:spcAft>
                <a:spcPct val="30000"/>
              </a:spcAft>
              <a:tabLst>
                <a:tab pos="265113" algn="l"/>
              </a:tabLst>
              <a:defRPr sz="1600">
                <a:solidFill>
                  <a:schemeClr val="tx1"/>
                </a:solidFill>
                <a:latin typeface="+mn-lt"/>
              </a:defRPr>
            </a:lvl2pPr>
            <a:lvl3pPr marL="382588" indent="-379413" algn="l" rtl="0" eaLnBrk="0" fontAlgn="base" hangingPunct="0">
              <a:lnSpc>
                <a:spcPct val="110000"/>
              </a:lnSpc>
              <a:spcBef>
                <a:spcPct val="0"/>
              </a:spcBef>
              <a:spcAft>
                <a:spcPct val="30000"/>
              </a:spcAft>
              <a:buFont typeface="LindeDaxPowerPoint" pitchFamily="34" charset="0"/>
              <a:buChar char="—"/>
              <a:tabLst>
                <a:tab pos="265113" algn="l"/>
              </a:tabLst>
              <a:defRPr sz="1600">
                <a:solidFill>
                  <a:schemeClr val="tx1"/>
                </a:solidFill>
                <a:latin typeface="+mn-lt"/>
              </a:defRPr>
            </a:lvl3pPr>
            <a:lvl4pPr marL="762000" indent="-377825" algn="l" rtl="0" eaLnBrk="0" fontAlgn="base" hangingPunct="0">
              <a:lnSpc>
                <a:spcPct val="110000"/>
              </a:lnSpc>
              <a:spcBef>
                <a:spcPct val="0"/>
              </a:spcBef>
              <a:spcAft>
                <a:spcPct val="30000"/>
              </a:spcAft>
              <a:buChar char="—"/>
              <a:tabLst>
                <a:tab pos="265113" algn="l"/>
              </a:tabLst>
              <a:defRPr sz="1600">
                <a:solidFill>
                  <a:schemeClr val="tx1"/>
                </a:solidFill>
                <a:latin typeface="+mn-lt"/>
              </a:defRPr>
            </a:lvl4pPr>
            <a:lvl5pPr marL="1141413" indent="-377825" algn="l" rtl="0" eaLnBrk="0" fontAlgn="base" hangingPunct="0">
              <a:lnSpc>
                <a:spcPct val="110000"/>
              </a:lnSpc>
              <a:spcBef>
                <a:spcPct val="0"/>
              </a:spcBef>
              <a:spcAft>
                <a:spcPct val="30000"/>
              </a:spcAft>
              <a:buChar char="—"/>
              <a:tabLst>
                <a:tab pos="265113" algn="l"/>
              </a:tabLst>
              <a:defRPr sz="1600">
                <a:solidFill>
                  <a:schemeClr val="tx1"/>
                </a:solidFill>
                <a:latin typeface="+mn-lt"/>
              </a:defRPr>
            </a:lvl5pPr>
            <a:lvl6pPr marL="1598613" indent="-377825" algn="l" rtl="0" fontAlgn="base">
              <a:lnSpc>
                <a:spcPct val="110000"/>
              </a:lnSpc>
              <a:spcBef>
                <a:spcPct val="0"/>
              </a:spcBef>
              <a:spcAft>
                <a:spcPct val="30000"/>
              </a:spcAft>
              <a:buChar char="—"/>
              <a:tabLst>
                <a:tab pos="265113" algn="l"/>
              </a:tabLst>
              <a:defRPr sz="1600">
                <a:solidFill>
                  <a:schemeClr val="tx1"/>
                </a:solidFill>
                <a:latin typeface="+mn-lt"/>
              </a:defRPr>
            </a:lvl6pPr>
            <a:lvl7pPr marL="2055813" indent="-377825" algn="l" rtl="0" fontAlgn="base">
              <a:lnSpc>
                <a:spcPct val="110000"/>
              </a:lnSpc>
              <a:spcBef>
                <a:spcPct val="0"/>
              </a:spcBef>
              <a:spcAft>
                <a:spcPct val="30000"/>
              </a:spcAft>
              <a:buChar char="—"/>
              <a:tabLst>
                <a:tab pos="265113" algn="l"/>
              </a:tabLst>
              <a:defRPr sz="1600">
                <a:solidFill>
                  <a:schemeClr val="tx1"/>
                </a:solidFill>
                <a:latin typeface="+mn-lt"/>
              </a:defRPr>
            </a:lvl7pPr>
            <a:lvl8pPr marL="2513013" indent="-377825" algn="l" rtl="0" fontAlgn="base">
              <a:lnSpc>
                <a:spcPct val="110000"/>
              </a:lnSpc>
              <a:spcBef>
                <a:spcPct val="0"/>
              </a:spcBef>
              <a:spcAft>
                <a:spcPct val="30000"/>
              </a:spcAft>
              <a:buChar char="—"/>
              <a:tabLst>
                <a:tab pos="265113" algn="l"/>
              </a:tabLst>
              <a:defRPr sz="1600">
                <a:solidFill>
                  <a:schemeClr val="tx1"/>
                </a:solidFill>
                <a:latin typeface="+mn-lt"/>
              </a:defRPr>
            </a:lvl8pPr>
            <a:lvl9pPr marL="2970213" indent="-377825" algn="l" rtl="0" fontAlgn="base">
              <a:lnSpc>
                <a:spcPct val="110000"/>
              </a:lnSpc>
              <a:spcBef>
                <a:spcPct val="0"/>
              </a:spcBef>
              <a:spcAft>
                <a:spcPct val="30000"/>
              </a:spcAft>
              <a:buChar char="—"/>
              <a:tabLst>
                <a:tab pos="265113" algn="l"/>
              </a:tabLst>
              <a:defRPr sz="1600">
                <a:solidFill>
                  <a:schemeClr val="tx1"/>
                </a:solidFill>
                <a:latin typeface="+mn-lt"/>
              </a:defRPr>
            </a:lvl9pPr>
          </a:lstStyle>
          <a:p>
            <a:pPr marL="0" indent="0" algn="ctr">
              <a:lnSpc>
                <a:spcPct val="90000"/>
              </a:lnSpc>
              <a:spcAft>
                <a:spcPct val="0"/>
              </a:spcAft>
            </a:pPr>
            <a:r>
              <a:rPr lang="en-US" altLang="en-US" sz="1000" dirty="0">
                <a:latin typeface="Arial" panose="020B0604020202020204" pitchFamily="34" charset="0"/>
                <a:cs typeface="Arial" panose="020B0604020202020204" pitchFamily="34" charset="0"/>
                <a:sym typeface="+mn-lt"/>
              </a:rPr>
              <a:t>-19%</a:t>
            </a:r>
            <a:endParaRPr lang="en-US" sz="1000" dirty="0">
              <a:latin typeface="Arial" panose="020B0604020202020204" pitchFamily="34" charset="0"/>
              <a:cs typeface="Arial" panose="020B0604020202020204" pitchFamily="34" charset="0"/>
              <a:sym typeface="+mn-lt"/>
            </a:endParaRPr>
          </a:p>
        </p:txBody>
      </p:sp>
      <p:sp>
        <p:nvSpPr>
          <p:cNvPr id="49" name="Oval 48">
            <a:extLst>
              <a:ext uri="{FF2B5EF4-FFF2-40B4-BE49-F238E27FC236}">
                <a16:creationId xmlns:a16="http://schemas.microsoft.com/office/drawing/2014/main" id="{EB7FE8C0-E902-4177-BDB7-6BE5F4589F6A}"/>
              </a:ext>
            </a:extLst>
          </p:cNvPr>
          <p:cNvSpPr>
            <a:spLocks noGrp="1" noChangeArrowheads="1"/>
          </p:cNvSpPr>
          <p:nvPr/>
        </p:nvSpPr>
        <p:spPr bwMode="auto">
          <a:xfrm>
            <a:off x="8532475" y="4795827"/>
            <a:ext cx="373312" cy="234950"/>
          </a:xfrm>
          <a:prstGeom prst="ellipse">
            <a:avLst/>
          </a:prstGeom>
          <a:solidFill>
            <a:srgbClr val="00B050"/>
          </a:solidFill>
          <a:ln w="9525">
            <a:solidFill>
              <a:schemeClr val="tx1"/>
            </a:solidFill>
            <a:miter lim="800000"/>
            <a:headEnd/>
            <a:tailEnd/>
          </a:ln>
          <a:effectLs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lnSpc>
                <a:spcPct val="110000"/>
              </a:lnSpc>
              <a:spcBef>
                <a:spcPct val="0"/>
              </a:spcBef>
              <a:spcAft>
                <a:spcPct val="30000"/>
              </a:spcAft>
              <a:tabLst>
                <a:tab pos="265113" algn="l"/>
              </a:tabLst>
              <a:defRPr sz="1600" b="1">
                <a:solidFill>
                  <a:schemeClr val="tx1"/>
                </a:solidFill>
                <a:latin typeface="+mn-lt"/>
                <a:ea typeface="+mn-ea"/>
                <a:cs typeface="+mn-cs"/>
              </a:defRPr>
            </a:lvl1pPr>
            <a:lvl2pPr marL="1588" indent="455613" algn="l" rtl="0" eaLnBrk="0" fontAlgn="base" hangingPunct="0">
              <a:lnSpc>
                <a:spcPct val="110000"/>
              </a:lnSpc>
              <a:spcBef>
                <a:spcPct val="0"/>
              </a:spcBef>
              <a:spcAft>
                <a:spcPct val="30000"/>
              </a:spcAft>
              <a:tabLst>
                <a:tab pos="265113" algn="l"/>
              </a:tabLst>
              <a:defRPr sz="1600">
                <a:solidFill>
                  <a:schemeClr val="tx1"/>
                </a:solidFill>
                <a:latin typeface="+mn-lt"/>
              </a:defRPr>
            </a:lvl2pPr>
            <a:lvl3pPr marL="382588" indent="-379413" algn="l" rtl="0" eaLnBrk="0" fontAlgn="base" hangingPunct="0">
              <a:lnSpc>
                <a:spcPct val="110000"/>
              </a:lnSpc>
              <a:spcBef>
                <a:spcPct val="0"/>
              </a:spcBef>
              <a:spcAft>
                <a:spcPct val="30000"/>
              </a:spcAft>
              <a:buFont typeface="LindeDaxPowerPoint" pitchFamily="34" charset="0"/>
              <a:buChar char="—"/>
              <a:tabLst>
                <a:tab pos="265113" algn="l"/>
              </a:tabLst>
              <a:defRPr sz="1600">
                <a:solidFill>
                  <a:schemeClr val="tx1"/>
                </a:solidFill>
                <a:latin typeface="+mn-lt"/>
              </a:defRPr>
            </a:lvl3pPr>
            <a:lvl4pPr marL="762000" indent="-377825" algn="l" rtl="0" eaLnBrk="0" fontAlgn="base" hangingPunct="0">
              <a:lnSpc>
                <a:spcPct val="110000"/>
              </a:lnSpc>
              <a:spcBef>
                <a:spcPct val="0"/>
              </a:spcBef>
              <a:spcAft>
                <a:spcPct val="30000"/>
              </a:spcAft>
              <a:buChar char="—"/>
              <a:tabLst>
                <a:tab pos="265113" algn="l"/>
              </a:tabLst>
              <a:defRPr sz="1600">
                <a:solidFill>
                  <a:schemeClr val="tx1"/>
                </a:solidFill>
                <a:latin typeface="+mn-lt"/>
              </a:defRPr>
            </a:lvl4pPr>
            <a:lvl5pPr marL="1141413" indent="-377825" algn="l" rtl="0" eaLnBrk="0" fontAlgn="base" hangingPunct="0">
              <a:lnSpc>
                <a:spcPct val="110000"/>
              </a:lnSpc>
              <a:spcBef>
                <a:spcPct val="0"/>
              </a:spcBef>
              <a:spcAft>
                <a:spcPct val="30000"/>
              </a:spcAft>
              <a:buChar char="—"/>
              <a:tabLst>
                <a:tab pos="265113" algn="l"/>
              </a:tabLst>
              <a:defRPr sz="1600">
                <a:solidFill>
                  <a:schemeClr val="tx1"/>
                </a:solidFill>
                <a:latin typeface="+mn-lt"/>
              </a:defRPr>
            </a:lvl5pPr>
            <a:lvl6pPr marL="1598613" indent="-377825" algn="l" rtl="0" fontAlgn="base">
              <a:lnSpc>
                <a:spcPct val="110000"/>
              </a:lnSpc>
              <a:spcBef>
                <a:spcPct val="0"/>
              </a:spcBef>
              <a:spcAft>
                <a:spcPct val="30000"/>
              </a:spcAft>
              <a:buChar char="—"/>
              <a:tabLst>
                <a:tab pos="265113" algn="l"/>
              </a:tabLst>
              <a:defRPr sz="1600">
                <a:solidFill>
                  <a:schemeClr val="tx1"/>
                </a:solidFill>
                <a:latin typeface="+mn-lt"/>
              </a:defRPr>
            </a:lvl6pPr>
            <a:lvl7pPr marL="2055813" indent="-377825" algn="l" rtl="0" fontAlgn="base">
              <a:lnSpc>
                <a:spcPct val="110000"/>
              </a:lnSpc>
              <a:spcBef>
                <a:spcPct val="0"/>
              </a:spcBef>
              <a:spcAft>
                <a:spcPct val="30000"/>
              </a:spcAft>
              <a:buChar char="—"/>
              <a:tabLst>
                <a:tab pos="265113" algn="l"/>
              </a:tabLst>
              <a:defRPr sz="1600">
                <a:solidFill>
                  <a:schemeClr val="tx1"/>
                </a:solidFill>
                <a:latin typeface="+mn-lt"/>
              </a:defRPr>
            </a:lvl7pPr>
            <a:lvl8pPr marL="2513013" indent="-377825" algn="l" rtl="0" fontAlgn="base">
              <a:lnSpc>
                <a:spcPct val="110000"/>
              </a:lnSpc>
              <a:spcBef>
                <a:spcPct val="0"/>
              </a:spcBef>
              <a:spcAft>
                <a:spcPct val="30000"/>
              </a:spcAft>
              <a:buChar char="—"/>
              <a:tabLst>
                <a:tab pos="265113" algn="l"/>
              </a:tabLst>
              <a:defRPr sz="1600">
                <a:solidFill>
                  <a:schemeClr val="tx1"/>
                </a:solidFill>
                <a:latin typeface="+mn-lt"/>
              </a:defRPr>
            </a:lvl8pPr>
            <a:lvl9pPr marL="2970213" indent="-377825" algn="l" rtl="0" fontAlgn="base">
              <a:lnSpc>
                <a:spcPct val="110000"/>
              </a:lnSpc>
              <a:spcBef>
                <a:spcPct val="0"/>
              </a:spcBef>
              <a:spcAft>
                <a:spcPct val="30000"/>
              </a:spcAft>
              <a:buChar char="—"/>
              <a:tabLst>
                <a:tab pos="265113" algn="l"/>
              </a:tabLst>
              <a:defRPr sz="1600">
                <a:solidFill>
                  <a:schemeClr val="tx1"/>
                </a:solidFill>
                <a:latin typeface="+mn-lt"/>
              </a:defRPr>
            </a:lvl9pPr>
          </a:lstStyle>
          <a:p>
            <a:pPr marL="0" indent="0" algn="ctr">
              <a:lnSpc>
                <a:spcPct val="90000"/>
              </a:lnSpc>
              <a:spcAft>
                <a:spcPct val="0"/>
              </a:spcAft>
            </a:pPr>
            <a:r>
              <a:rPr lang="en-US" altLang="en-US" sz="1000" dirty="0">
                <a:latin typeface="Arial" panose="020B0604020202020204" pitchFamily="34" charset="0"/>
                <a:cs typeface="Arial" panose="020B0604020202020204" pitchFamily="34" charset="0"/>
                <a:sym typeface="+mn-lt"/>
              </a:rPr>
              <a:t>+66%</a:t>
            </a:r>
            <a:endParaRPr lang="en-US" sz="1000" dirty="0">
              <a:latin typeface="Arial" panose="020B0604020202020204" pitchFamily="34" charset="0"/>
              <a:cs typeface="Arial" panose="020B0604020202020204" pitchFamily="34" charset="0"/>
              <a:sym typeface="+mn-lt"/>
            </a:endParaRPr>
          </a:p>
        </p:txBody>
      </p:sp>
      <p:sp>
        <p:nvSpPr>
          <p:cNvPr id="50" name="Oval 49">
            <a:extLst>
              <a:ext uri="{FF2B5EF4-FFF2-40B4-BE49-F238E27FC236}">
                <a16:creationId xmlns:a16="http://schemas.microsoft.com/office/drawing/2014/main" id="{080DE834-D702-42C2-AC20-DF8B8DA9BF35}"/>
              </a:ext>
            </a:extLst>
          </p:cNvPr>
          <p:cNvSpPr>
            <a:spLocks noGrp="1" noChangeArrowheads="1"/>
          </p:cNvSpPr>
          <p:nvPr/>
        </p:nvSpPr>
        <p:spPr bwMode="auto">
          <a:xfrm>
            <a:off x="5695118" y="4701907"/>
            <a:ext cx="373312" cy="234950"/>
          </a:xfrm>
          <a:prstGeom prst="ellipse">
            <a:avLst/>
          </a:prstGeom>
          <a:solidFill>
            <a:srgbClr val="00B050"/>
          </a:solidFill>
          <a:ln w="9525">
            <a:solidFill>
              <a:schemeClr val="tx1"/>
            </a:solidFill>
            <a:miter lim="800000"/>
            <a:headEnd/>
            <a:tailEnd/>
          </a:ln>
          <a:effectLs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lnSpc>
                <a:spcPct val="110000"/>
              </a:lnSpc>
              <a:spcBef>
                <a:spcPct val="0"/>
              </a:spcBef>
              <a:spcAft>
                <a:spcPct val="30000"/>
              </a:spcAft>
              <a:tabLst>
                <a:tab pos="265113" algn="l"/>
              </a:tabLst>
              <a:defRPr sz="1600" b="1">
                <a:solidFill>
                  <a:schemeClr val="tx1"/>
                </a:solidFill>
                <a:latin typeface="+mn-lt"/>
                <a:ea typeface="+mn-ea"/>
                <a:cs typeface="+mn-cs"/>
              </a:defRPr>
            </a:lvl1pPr>
            <a:lvl2pPr marL="1588" indent="455613" algn="l" rtl="0" eaLnBrk="0" fontAlgn="base" hangingPunct="0">
              <a:lnSpc>
                <a:spcPct val="110000"/>
              </a:lnSpc>
              <a:spcBef>
                <a:spcPct val="0"/>
              </a:spcBef>
              <a:spcAft>
                <a:spcPct val="30000"/>
              </a:spcAft>
              <a:tabLst>
                <a:tab pos="265113" algn="l"/>
              </a:tabLst>
              <a:defRPr sz="1600">
                <a:solidFill>
                  <a:schemeClr val="tx1"/>
                </a:solidFill>
                <a:latin typeface="+mn-lt"/>
              </a:defRPr>
            </a:lvl2pPr>
            <a:lvl3pPr marL="382588" indent="-379413" algn="l" rtl="0" eaLnBrk="0" fontAlgn="base" hangingPunct="0">
              <a:lnSpc>
                <a:spcPct val="110000"/>
              </a:lnSpc>
              <a:spcBef>
                <a:spcPct val="0"/>
              </a:spcBef>
              <a:spcAft>
                <a:spcPct val="30000"/>
              </a:spcAft>
              <a:buFont typeface="LindeDaxPowerPoint" pitchFamily="34" charset="0"/>
              <a:buChar char="—"/>
              <a:tabLst>
                <a:tab pos="265113" algn="l"/>
              </a:tabLst>
              <a:defRPr sz="1600">
                <a:solidFill>
                  <a:schemeClr val="tx1"/>
                </a:solidFill>
                <a:latin typeface="+mn-lt"/>
              </a:defRPr>
            </a:lvl3pPr>
            <a:lvl4pPr marL="762000" indent="-377825" algn="l" rtl="0" eaLnBrk="0" fontAlgn="base" hangingPunct="0">
              <a:lnSpc>
                <a:spcPct val="110000"/>
              </a:lnSpc>
              <a:spcBef>
                <a:spcPct val="0"/>
              </a:spcBef>
              <a:spcAft>
                <a:spcPct val="30000"/>
              </a:spcAft>
              <a:buChar char="—"/>
              <a:tabLst>
                <a:tab pos="265113" algn="l"/>
              </a:tabLst>
              <a:defRPr sz="1600">
                <a:solidFill>
                  <a:schemeClr val="tx1"/>
                </a:solidFill>
                <a:latin typeface="+mn-lt"/>
              </a:defRPr>
            </a:lvl4pPr>
            <a:lvl5pPr marL="1141413" indent="-377825" algn="l" rtl="0" eaLnBrk="0" fontAlgn="base" hangingPunct="0">
              <a:lnSpc>
                <a:spcPct val="110000"/>
              </a:lnSpc>
              <a:spcBef>
                <a:spcPct val="0"/>
              </a:spcBef>
              <a:spcAft>
                <a:spcPct val="30000"/>
              </a:spcAft>
              <a:buChar char="—"/>
              <a:tabLst>
                <a:tab pos="265113" algn="l"/>
              </a:tabLst>
              <a:defRPr sz="1600">
                <a:solidFill>
                  <a:schemeClr val="tx1"/>
                </a:solidFill>
                <a:latin typeface="+mn-lt"/>
              </a:defRPr>
            </a:lvl5pPr>
            <a:lvl6pPr marL="1598613" indent="-377825" algn="l" rtl="0" fontAlgn="base">
              <a:lnSpc>
                <a:spcPct val="110000"/>
              </a:lnSpc>
              <a:spcBef>
                <a:spcPct val="0"/>
              </a:spcBef>
              <a:spcAft>
                <a:spcPct val="30000"/>
              </a:spcAft>
              <a:buChar char="—"/>
              <a:tabLst>
                <a:tab pos="265113" algn="l"/>
              </a:tabLst>
              <a:defRPr sz="1600">
                <a:solidFill>
                  <a:schemeClr val="tx1"/>
                </a:solidFill>
                <a:latin typeface="+mn-lt"/>
              </a:defRPr>
            </a:lvl6pPr>
            <a:lvl7pPr marL="2055813" indent="-377825" algn="l" rtl="0" fontAlgn="base">
              <a:lnSpc>
                <a:spcPct val="110000"/>
              </a:lnSpc>
              <a:spcBef>
                <a:spcPct val="0"/>
              </a:spcBef>
              <a:spcAft>
                <a:spcPct val="30000"/>
              </a:spcAft>
              <a:buChar char="—"/>
              <a:tabLst>
                <a:tab pos="265113" algn="l"/>
              </a:tabLst>
              <a:defRPr sz="1600">
                <a:solidFill>
                  <a:schemeClr val="tx1"/>
                </a:solidFill>
                <a:latin typeface="+mn-lt"/>
              </a:defRPr>
            </a:lvl7pPr>
            <a:lvl8pPr marL="2513013" indent="-377825" algn="l" rtl="0" fontAlgn="base">
              <a:lnSpc>
                <a:spcPct val="110000"/>
              </a:lnSpc>
              <a:spcBef>
                <a:spcPct val="0"/>
              </a:spcBef>
              <a:spcAft>
                <a:spcPct val="30000"/>
              </a:spcAft>
              <a:buChar char="—"/>
              <a:tabLst>
                <a:tab pos="265113" algn="l"/>
              </a:tabLst>
              <a:defRPr sz="1600">
                <a:solidFill>
                  <a:schemeClr val="tx1"/>
                </a:solidFill>
                <a:latin typeface="+mn-lt"/>
              </a:defRPr>
            </a:lvl8pPr>
            <a:lvl9pPr marL="2970213" indent="-377825" algn="l" rtl="0" fontAlgn="base">
              <a:lnSpc>
                <a:spcPct val="110000"/>
              </a:lnSpc>
              <a:spcBef>
                <a:spcPct val="0"/>
              </a:spcBef>
              <a:spcAft>
                <a:spcPct val="30000"/>
              </a:spcAft>
              <a:buChar char="—"/>
              <a:tabLst>
                <a:tab pos="265113" algn="l"/>
              </a:tabLst>
              <a:defRPr sz="1600">
                <a:solidFill>
                  <a:schemeClr val="tx1"/>
                </a:solidFill>
                <a:latin typeface="+mn-lt"/>
              </a:defRPr>
            </a:lvl9pPr>
          </a:lstStyle>
          <a:p>
            <a:pPr marL="0" indent="0" algn="ctr">
              <a:lnSpc>
                <a:spcPct val="90000"/>
              </a:lnSpc>
              <a:spcAft>
                <a:spcPct val="0"/>
              </a:spcAft>
            </a:pPr>
            <a:r>
              <a:rPr lang="en-US" altLang="en-US" sz="1000" dirty="0">
                <a:latin typeface="Arial" panose="020B0604020202020204" pitchFamily="34" charset="0"/>
                <a:cs typeface="Arial" panose="020B0604020202020204" pitchFamily="34" charset="0"/>
                <a:sym typeface="+mn-lt"/>
              </a:rPr>
              <a:t>+50%</a:t>
            </a:r>
            <a:endParaRPr lang="en-US" sz="1000" dirty="0">
              <a:latin typeface="Arial" panose="020B0604020202020204" pitchFamily="34" charset="0"/>
              <a:cs typeface="Arial" panose="020B0604020202020204" pitchFamily="34" charset="0"/>
              <a:sym typeface="+mn-lt"/>
            </a:endParaRPr>
          </a:p>
        </p:txBody>
      </p:sp>
      <p:cxnSp>
        <p:nvCxnSpPr>
          <p:cNvPr id="51" name="Straight Connector 50">
            <a:extLst>
              <a:ext uri="{FF2B5EF4-FFF2-40B4-BE49-F238E27FC236}">
                <a16:creationId xmlns:a16="http://schemas.microsoft.com/office/drawing/2014/main" id="{C70F6ABD-507E-495B-BB39-8724B57913AD}"/>
              </a:ext>
            </a:extLst>
          </p:cNvPr>
          <p:cNvCxnSpPr>
            <a:cxnSpLocks/>
          </p:cNvCxnSpPr>
          <p:nvPr/>
        </p:nvCxnSpPr>
        <p:spPr>
          <a:xfrm>
            <a:off x="8902924" y="4898746"/>
            <a:ext cx="352884" cy="0"/>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0E755F7E-0441-4EFC-BD01-A935B06C5275}"/>
              </a:ext>
            </a:extLst>
          </p:cNvPr>
          <p:cNvCxnSpPr>
            <a:cxnSpLocks/>
          </p:cNvCxnSpPr>
          <p:nvPr/>
        </p:nvCxnSpPr>
        <p:spPr>
          <a:xfrm>
            <a:off x="3577140" y="4837094"/>
            <a:ext cx="0" cy="3873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0FB1E665-925B-466D-A61A-FBA202343972}"/>
              </a:ext>
            </a:extLst>
          </p:cNvPr>
          <p:cNvCxnSpPr>
            <a:cxnSpLocks/>
          </p:cNvCxnSpPr>
          <p:nvPr/>
        </p:nvCxnSpPr>
        <p:spPr>
          <a:xfrm>
            <a:off x="5323026" y="1934686"/>
            <a:ext cx="368071" cy="0"/>
          </a:xfrm>
          <a:prstGeom prst="line">
            <a:avLst/>
          </a:prstGeom>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5A9DA031-A6FB-4BD7-BF23-395717D36DC3}"/>
              </a:ext>
            </a:extLst>
          </p:cNvPr>
          <p:cNvSpPr txBox="1"/>
          <p:nvPr/>
        </p:nvSpPr>
        <p:spPr>
          <a:xfrm>
            <a:off x="8913525" y="922299"/>
            <a:ext cx="1893124" cy="307777"/>
          </a:xfrm>
          <a:prstGeom prst="rect">
            <a:avLst/>
          </a:prstGeom>
          <a:noFill/>
        </p:spPr>
        <p:txBody>
          <a:bodyPr wrap="square" rtlCol="0">
            <a:spAutoFit/>
          </a:bodyPr>
          <a:lstStyle>
            <a:defPPr>
              <a:defRPr lang="en-US"/>
            </a:defPPr>
            <a:lvl1pPr>
              <a:defRPr sz="1200" b="1">
                <a:solidFill>
                  <a:schemeClr val="accent1"/>
                </a:solidFill>
                <a:latin typeface="Century Gothic" panose="020B0502020202020204" pitchFamily="34" charset="0"/>
              </a:defRPr>
            </a:lvl1pPr>
          </a:lstStyle>
          <a:p>
            <a:r>
              <a:rPr lang="en-US" dirty="0"/>
              <a:t>PKR- Million</a:t>
            </a:r>
          </a:p>
        </p:txBody>
      </p:sp>
    </p:spTree>
    <p:extLst>
      <p:ext uri="{BB962C8B-B14F-4D97-AF65-F5344CB8AC3E}">
        <p14:creationId xmlns:p14="http://schemas.microsoft.com/office/powerpoint/2010/main" val="705746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EECCB-37DC-4CC8-B871-AD6790C62F28}"/>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altLang="zh-TW" dirty="0">
                <a:latin typeface="Century Gothic" panose="020B0502020202020204" pitchFamily="34" charset="0"/>
              </a:rPr>
              <a:t>Earning before Interest &amp; Tax</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696A1F7C-DCF4-4A2D-9414-E65904AA690A}"/>
              </a:ext>
            </a:extLst>
          </p:cNvPr>
          <p:cNvSpPr>
            <a:spLocks noGrp="1"/>
          </p:cNvSpPr>
          <p:nvPr>
            <p:ph type="sldNum" sz="quarter" idx="11"/>
          </p:nvPr>
        </p:nvSpPr>
        <p:spPr/>
        <p:txBody>
          <a:bodyPr/>
          <a:lstStyle/>
          <a:p>
            <a:pPr>
              <a:defRPr/>
            </a:pPr>
            <a:fld id="{7184F1C6-6024-4857-9F02-92E3951EE3F1}" type="slidenum">
              <a:rPr lang="zh-TW" altLang="en-US" smtClean="0"/>
              <a:pPr>
                <a:defRPr/>
              </a:pPr>
              <a:t>33</a:t>
            </a:fld>
            <a:endParaRPr lang="en-US" altLang="zh-TW"/>
          </a:p>
        </p:txBody>
      </p:sp>
      <p:sp>
        <p:nvSpPr>
          <p:cNvPr id="4" name="TextBox 3">
            <a:extLst>
              <a:ext uri="{FF2B5EF4-FFF2-40B4-BE49-F238E27FC236}">
                <a16:creationId xmlns:a16="http://schemas.microsoft.com/office/drawing/2014/main" id="{94DED39E-7224-4E4F-B89C-969880AB4732}"/>
              </a:ext>
            </a:extLst>
          </p:cNvPr>
          <p:cNvSpPr txBox="1"/>
          <p:nvPr/>
        </p:nvSpPr>
        <p:spPr>
          <a:xfrm>
            <a:off x="119745" y="4404809"/>
            <a:ext cx="4106168" cy="341568"/>
          </a:xfrm>
          <a:prstGeom prst="rect">
            <a:avLst/>
          </a:prstGeom>
          <a:noFill/>
        </p:spPr>
        <p:txBody>
          <a:bodyPr wrap="square" rtlCol="0">
            <a:spAutoFit/>
          </a:bodyPr>
          <a:lstStyle/>
          <a:p>
            <a:pPr algn="l"/>
            <a:r>
              <a:rPr lang="en-US" b="1" dirty="0">
                <a:latin typeface="Century Gothic" panose="020B0502020202020204" pitchFamily="34" charset="0"/>
              </a:rPr>
              <a:t>* </a:t>
            </a:r>
            <a:r>
              <a:rPr lang="en-US" sz="1200" b="1" dirty="0">
                <a:latin typeface="Century Gothic" panose="020B0502020202020204" pitchFamily="34" charset="0"/>
              </a:rPr>
              <a:t>Earning Before Interest &amp; Tax</a:t>
            </a:r>
          </a:p>
        </p:txBody>
      </p:sp>
      <p:sp>
        <p:nvSpPr>
          <p:cNvPr id="5" name="Slide Number Placeholder 4">
            <a:extLst>
              <a:ext uri="{FF2B5EF4-FFF2-40B4-BE49-F238E27FC236}">
                <a16:creationId xmlns:a16="http://schemas.microsoft.com/office/drawing/2014/main" id="{EB176A1C-4562-40D3-93A3-C20C5AD5E970}"/>
              </a:ext>
            </a:extLst>
          </p:cNvPr>
          <p:cNvSpPr txBox="1">
            <a:spLocks/>
          </p:cNvSpPr>
          <p:nvPr/>
        </p:nvSpPr>
        <p:spPr bwMode="gray">
          <a:xfrm>
            <a:off x="9279467" y="6453188"/>
            <a:ext cx="2480733"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defPPr>
              <a:defRPr lang="en-US"/>
            </a:defPPr>
            <a:lvl1pPr marL="0" algn="r" defTabSz="914400" rtl="0" eaLnBrk="1" latinLnBrk="0" hangingPunct="1">
              <a:lnSpc>
                <a:spcPct val="100000"/>
              </a:lnSpc>
              <a:spcAft>
                <a:spcPct val="0"/>
              </a:spcAft>
              <a:defRPr sz="800" b="0" kern="1200">
                <a:solidFill>
                  <a:schemeClr val="tx1"/>
                </a:solidFill>
                <a:latin typeface="+mn-lt"/>
                <a:ea typeface="PMingLiU" pitchFamily="18"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9C076F8-A7D2-448A-935B-339F72C268FA}" type="slidenum">
              <a:rPr lang="en-US" altLang="zh-CN" smtClean="0"/>
              <a:pPr>
                <a:defRPr/>
              </a:pPr>
              <a:t>33</a:t>
            </a:fld>
            <a:endParaRPr lang="en-US" altLang="zh-CN" dirty="0"/>
          </a:p>
        </p:txBody>
      </p:sp>
      <p:sp>
        <p:nvSpPr>
          <p:cNvPr id="6" name="TextBox 5">
            <a:extLst>
              <a:ext uri="{FF2B5EF4-FFF2-40B4-BE49-F238E27FC236}">
                <a16:creationId xmlns:a16="http://schemas.microsoft.com/office/drawing/2014/main" id="{8FEE7EE9-DF39-46A8-B952-C39D9A8DAFCE}"/>
              </a:ext>
            </a:extLst>
          </p:cNvPr>
          <p:cNvSpPr txBox="1"/>
          <p:nvPr/>
        </p:nvSpPr>
        <p:spPr>
          <a:xfrm>
            <a:off x="7779026" y="881877"/>
            <a:ext cx="1269447" cy="278281"/>
          </a:xfrm>
          <a:prstGeom prst="rect">
            <a:avLst/>
          </a:prstGeom>
          <a:noFill/>
        </p:spPr>
        <p:txBody>
          <a:bodyPr wrap="square" rtlCol="0">
            <a:spAutoFit/>
          </a:bodyPr>
          <a:lstStyle/>
          <a:p>
            <a:r>
              <a:rPr lang="en-US" sz="1200" b="1" dirty="0">
                <a:solidFill>
                  <a:schemeClr val="accent1"/>
                </a:solidFill>
                <a:latin typeface="Century Gothic" panose="020B0502020202020204" pitchFamily="34" charset="0"/>
              </a:rPr>
              <a:t>PKR – Million</a:t>
            </a:r>
          </a:p>
        </p:txBody>
      </p:sp>
      <p:sp>
        <p:nvSpPr>
          <p:cNvPr id="7" name="TextBox 6">
            <a:extLst>
              <a:ext uri="{FF2B5EF4-FFF2-40B4-BE49-F238E27FC236}">
                <a16:creationId xmlns:a16="http://schemas.microsoft.com/office/drawing/2014/main" id="{C0784C99-BA6F-4DBD-9F09-4792279A0B2A}"/>
              </a:ext>
            </a:extLst>
          </p:cNvPr>
          <p:cNvSpPr txBox="1"/>
          <p:nvPr/>
        </p:nvSpPr>
        <p:spPr>
          <a:xfrm>
            <a:off x="2630576" y="1263072"/>
            <a:ext cx="2555378" cy="2585323"/>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PK" dirty="0"/>
          </a:p>
        </p:txBody>
      </p:sp>
      <p:sp>
        <p:nvSpPr>
          <p:cNvPr id="8" name="Rectangle 7">
            <a:extLst>
              <a:ext uri="{FF2B5EF4-FFF2-40B4-BE49-F238E27FC236}">
                <a16:creationId xmlns:a16="http://schemas.microsoft.com/office/drawing/2014/main" id="{8E3C5A5D-60A6-4766-8704-37178F71A01A}"/>
              </a:ext>
            </a:extLst>
          </p:cNvPr>
          <p:cNvSpPr/>
          <p:nvPr/>
        </p:nvSpPr>
        <p:spPr bwMode="auto">
          <a:xfrm>
            <a:off x="4950823" y="1763486"/>
            <a:ext cx="1145177" cy="15456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63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000" tIns="16200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0"/>
              </a:spcBef>
              <a:spcAft>
                <a:spcPct val="30000"/>
              </a:spcAft>
              <a:buClrTx/>
              <a:buSzTx/>
              <a:buFontTx/>
              <a:buNone/>
              <a:tabLst/>
            </a:pPr>
            <a:endParaRPr kumimoji="0" lang="en-PK" sz="1000" b="1" i="0" u="none" strike="noStrike" cap="none" normalizeH="0" baseline="0">
              <a:ln>
                <a:noFill/>
              </a:ln>
              <a:solidFill>
                <a:schemeClr val="accent1"/>
              </a:solidFill>
              <a:effectLst/>
              <a:latin typeface="LindeDaxPowerPoint" pitchFamily="34" charset="0"/>
            </a:endParaRPr>
          </a:p>
        </p:txBody>
      </p:sp>
      <p:sp>
        <p:nvSpPr>
          <p:cNvPr id="9" name="Rectangle 8">
            <a:extLst>
              <a:ext uri="{FF2B5EF4-FFF2-40B4-BE49-F238E27FC236}">
                <a16:creationId xmlns:a16="http://schemas.microsoft.com/office/drawing/2014/main" id="{9CE5A4C7-7433-4270-B118-67A31A4E9C6F}"/>
              </a:ext>
            </a:extLst>
          </p:cNvPr>
          <p:cNvSpPr/>
          <p:nvPr/>
        </p:nvSpPr>
        <p:spPr bwMode="auto">
          <a:xfrm>
            <a:off x="9379131" y="1912988"/>
            <a:ext cx="1593669" cy="49057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63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000" tIns="16200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0"/>
              </a:spcBef>
              <a:spcAft>
                <a:spcPct val="30000"/>
              </a:spcAft>
              <a:buClrTx/>
              <a:buSzTx/>
              <a:buFontTx/>
              <a:buNone/>
              <a:tabLst/>
            </a:pPr>
            <a:endParaRPr kumimoji="0" lang="en-PK" sz="1000" b="1" i="0" u="none" strike="noStrike" cap="none" normalizeH="0" baseline="0">
              <a:ln>
                <a:noFill/>
              </a:ln>
              <a:solidFill>
                <a:schemeClr val="accent1"/>
              </a:solidFill>
              <a:effectLst/>
              <a:latin typeface="LindeDaxPowerPoint" pitchFamily="34" charset="0"/>
            </a:endParaRPr>
          </a:p>
        </p:txBody>
      </p:sp>
      <p:sp>
        <p:nvSpPr>
          <p:cNvPr id="10" name="TextBox 9">
            <a:extLst>
              <a:ext uri="{FF2B5EF4-FFF2-40B4-BE49-F238E27FC236}">
                <a16:creationId xmlns:a16="http://schemas.microsoft.com/office/drawing/2014/main" id="{29EDBD53-7072-43A6-AD18-0F287AB0ACC8}"/>
              </a:ext>
            </a:extLst>
          </p:cNvPr>
          <p:cNvSpPr txBox="1"/>
          <p:nvPr/>
        </p:nvSpPr>
        <p:spPr>
          <a:xfrm>
            <a:off x="4225912" y="1757867"/>
            <a:ext cx="2037727" cy="353321"/>
          </a:xfrm>
          <a:prstGeom prst="rect">
            <a:avLst/>
          </a:prstGeom>
          <a:solidFill>
            <a:schemeClr val="bg1"/>
          </a:solidFill>
        </p:spPr>
        <p:txBody>
          <a:bodyPr wrap="square" rtlCol="0">
            <a:spAutoFit/>
          </a:bodyPr>
          <a:lstStyle/>
          <a:p>
            <a:endParaRPr lang="en-PK" dirty="0"/>
          </a:p>
        </p:txBody>
      </p:sp>
      <p:sp>
        <p:nvSpPr>
          <p:cNvPr id="11" name="TextBox 10">
            <a:extLst>
              <a:ext uri="{FF2B5EF4-FFF2-40B4-BE49-F238E27FC236}">
                <a16:creationId xmlns:a16="http://schemas.microsoft.com/office/drawing/2014/main" id="{697A3413-6F3D-4292-B45A-81D8E754E181}"/>
              </a:ext>
            </a:extLst>
          </p:cNvPr>
          <p:cNvSpPr txBox="1"/>
          <p:nvPr/>
        </p:nvSpPr>
        <p:spPr>
          <a:xfrm>
            <a:off x="1857092" y="1981616"/>
            <a:ext cx="1827404" cy="237149"/>
          </a:xfrm>
          <a:prstGeom prst="rect">
            <a:avLst/>
          </a:prstGeom>
          <a:solidFill>
            <a:schemeClr val="bg1"/>
          </a:solidFill>
        </p:spPr>
        <p:txBody>
          <a:bodyPr wrap="square" rtlCol="0">
            <a:spAutoFit/>
          </a:bodyPr>
          <a:lstStyle/>
          <a:p>
            <a:endParaRPr lang="en-PK" dirty="0"/>
          </a:p>
        </p:txBody>
      </p:sp>
      <p:sp>
        <p:nvSpPr>
          <p:cNvPr id="12" name="TextBox 11">
            <a:extLst>
              <a:ext uri="{FF2B5EF4-FFF2-40B4-BE49-F238E27FC236}">
                <a16:creationId xmlns:a16="http://schemas.microsoft.com/office/drawing/2014/main" id="{611A0243-0AAC-42B4-8E27-3048AA81A1DB}"/>
              </a:ext>
            </a:extLst>
          </p:cNvPr>
          <p:cNvSpPr txBox="1"/>
          <p:nvPr/>
        </p:nvSpPr>
        <p:spPr>
          <a:xfrm>
            <a:off x="439329" y="5104107"/>
            <a:ext cx="9493250" cy="1037335"/>
          </a:xfrm>
          <a:prstGeom prst="rect">
            <a:avLst/>
          </a:prstGeom>
          <a:noFill/>
          <a:ln w="31750">
            <a:solidFill>
              <a:schemeClr val="accent2">
                <a:lumMod val="75000"/>
              </a:schemeClr>
            </a:solidFill>
            <a:prstDash val="dash"/>
          </a:ln>
        </p:spPr>
        <p:txBody>
          <a:bodyPr wrap="square" rtlCol="0">
            <a:spAutoFit/>
          </a:bodyPr>
          <a:lstStyle/>
          <a:p>
            <a:pPr algn="l"/>
            <a:endParaRPr lang="en-US" sz="1200" b="1" u="sng" dirty="0">
              <a:latin typeface="Century Gothic" panose="020B0502020202020204" pitchFamily="34" charset="0"/>
            </a:endParaRPr>
          </a:p>
          <a:p>
            <a:pPr marL="171450" indent="-171450" algn="l">
              <a:lnSpc>
                <a:spcPct val="150000"/>
              </a:lnSpc>
              <a:buFont typeface="Wingdings" panose="05000000000000000000" pitchFamily="2" charset="2"/>
              <a:buChar char="Ø"/>
            </a:pPr>
            <a:r>
              <a:rPr lang="en-US" sz="1100" dirty="0">
                <a:latin typeface="Century Gothic" panose="020B0502020202020204" pitchFamily="34" charset="0"/>
              </a:rPr>
              <a:t>EBIT is higher by 50% compared to last year</a:t>
            </a:r>
          </a:p>
          <a:p>
            <a:pPr marL="171450" indent="-171450">
              <a:lnSpc>
                <a:spcPct val="150000"/>
              </a:lnSpc>
              <a:buFont typeface="Wingdings" panose="05000000000000000000" pitchFamily="2" charset="2"/>
              <a:buChar char="Ø"/>
            </a:pPr>
            <a:r>
              <a:rPr lang="en-US" sz="1100" dirty="0">
                <a:latin typeface="Century Gothic" panose="020B0502020202020204" pitchFamily="34" charset="0"/>
              </a:rPr>
              <a:t>Financial charges are higher by 22% compared to last year (higher interest rates and higher utilization of credit facilities )</a:t>
            </a:r>
          </a:p>
          <a:p>
            <a:pPr marL="171450" indent="-171450" algn="l">
              <a:lnSpc>
                <a:spcPct val="150000"/>
              </a:lnSpc>
              <a:buFont typeface="Wingdings" panose="05000000000000000000" pitchFamily="2" charset="2"/>
              <a:buChar char="Ø"/>
            </a:pPr>
            <a:r>
              <a:rPr lang="en-US" sz="1100" dirty="0">
                <a:latin typeface="Century Gothic" panose="020B0502020202020204" pitchFamily="34" charset="0"/>
              </a:rPr>
              <a:t>EPS at Rs 15.92 is 66%  higher than last year</a:t>
            </a:r>
          </a:p>
        </p:txBody>
      </p:sp>
      <p:pic>
        <p:nvPicPr>
          <p:cNvPr id="13" name="Picture 12">
            <a:extLst>
              <a:ext uri="{FF2B5EF4-FFF2-40B4-BE49-F238E27FC236}">
                <a16:creationId xmlns:a16="http://schemas.microsoft.com/office/drawing/2014/main" id="{4A7B3D54-508B-4143-8E0C-4F41C7354E16}"/>
              </a:ext>
            </a:extLst>
          </p:cNvPr>
          <p:cNvPicPr>
            <a:picLocks noChangeAspect="1"/>
          </p:cNvPicPr>
          <p:nvPr/>
        </p:nvPicPr>
        <p:blipFill>
          <a:blip r:embed="rId2"/>
          <a:stretch>
            <a:fillRect/>
          </a:stretch>
        </p:blipFill>
        <p:spPr>
          <a:xfrm>
            <a:off x="395368" y="1363643"/>
            <a:ext cx="6610680" cy="2994519"/>
          </a:xfrm>
          <a:prstGeom prst="rect">
            <a:avLst/>
          </a:prstGeom>
        </p:spPr>
      </p:pic>
    </p:spTree>
    <p:extLst>
      <p:ext uri="{BB962C8B-B14F-4D97-AF65-F5344CB8AC3E}">
        <p14:creationId xmlns:p14="http://schemas.microsoft.com/office/powerpoint/2010/main" val="322024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211860-A01B-44D1-B3F6-157D31939946}"/>
              </a:ext>
            </a:extLst>
          </p:cNvPr>
          <p:cNvSpPr>
            <a:spLocks noGrp="1"/>
          </p:cNvSpPr>
          <p:nvPr>
            <p:ph type="sldNum" sz="quarter" idx="11"/>
          </p:nvPr>
        </p:nvSpPr>
        <p:spPr/>
        <p:txBody>
          <a:bodyPr/>
          <a:lstStyle/>
          <a:p>
            <a:pPr>
              <a:defRPr/>
            </a:pPr>
            <a:fld id="{2D03F312-1B64-40D2-BC9D-D82850E88F48}" type="slidenum">
              <a:rPr lang="zh-TW" altLang="en-US" smtClean="0"/>
              <a:pPr>
                <a:defRPr/>
              </a:pPr>
              <a:t>34</a:t>
            </a:fld>
            <a:endParaRPr lang="en-US" altLang="zh-TW"/>
          </a:p>
        </p:txBody>
      </p:sp>
      <p:pic>
        <p:nvPicPr>
          <p:cNvPr id="3" name="Picture 2">
            <a:extLst>
              <a:ext uri="{FF2B5EF4-FFF2-40B4-BE49-F238E27FC236}">
                <a16:creationId xmlns:a16="http://schemas.microsoft.com/office/drawing/2014/main" id="{D3467C31-BDC4-4AC3-9DBC-14C111988D2A}"/>
              </a:ext>
            </a:extLst>
          </p:cNvPr>
          <p:cNvPicPr>
            <a:picLocks noChangeAspect="1"/>
          </p:cNvPicPr>
          <p:nvPr/>
        </p:nvPicPr>
        <p:blipFill>
          <a:blip r:embed="rId2"/>
          <a:stretch>
            <a:fillRect/>
          </a:stretch>
        </p:blipFill>
        <p:spPr>
          <a:xfrm>
            <a:off x="200586" y="0"/>
            <a:ext cx="11790827" cy="6858000"/>
          </a:xfrm>
          <a:prstGeom prst="rect">
            <a:avLst/>
          </a:prstGeom>
        </p:spPr>
      </p:pic>
    </p:spTree>
    <p:extLst>
      <p:ext uri="{BB962C8B-B14F-4D97-AF65-F5344CB8AC3E}">
        <p14:creationId xmlns:p14="http://schemas.microsoft.com/office/powerpoint/2010/main" val="209417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DA57-C3E7-44E1-B2FB-136976C0100B}"/>
              </a:ext>
            </a:extLst>
          </p:cNvPr>
          <p:cNvSpPr>
            <a:spLocks noGrp="1"/>
          </p:cNvSpPr>
          <p:nvPr>
            <p:ph type="title"/>
          </p:nvPr>
        </p:nvSpPr>
        <p:spPr/>
        <p:txBody>
          <a:bodyPr/>
          <a:lstStyle/>
          <a:p>
            <a:r>
              <a:rPr lang="en-US" dirty="0">
                <a:latin typeface="Century Gothic" panose="020B0502020202020204" pitchFamily="34" charset="0"/>
              </a:rPr>
              <a:t>Rich and Strong Heritage</a:t>
            </a:r>
            <a:endParaRPr lang="en-PK" dirty="0"/>
          </a:p>
        </p:txBody>
      </p:sp>
      <p:sp>
        <p:nvSpPr>
          <p:cNvPr id="3" name="Slide Number Placeholder 2">
            <a:extLst>
              <a:ext uri="{FF2B5EF4-FFF2-40B4-BE49-F238E27FC236}">
                <a16:creationId xmlns:a16="http://schemas.microsoft.com/office/drawing/2014/main" id="{E5C7077D-D292-45A7-B645-2F7E003969DE}"/>
              </a:ext>
            </a:extLst>
          </p:cNvPr>
          <p:cNvSpPr>
            <a:spLocks noGrp="1"/>
          </p:cNvSpPr>
          <p:nvPr>
            <p:ph type="sldNum" sz="quarter" idx="11"/>
          </p:nvPr>
        </p:nvSpPr>
        <p:spPr/>
        <p:txBody>
          <a:bodyPr/>
          <a:lstStyle/>
          <a:p>
            <a:pPr>
              <a:defRPr/>
            </a:pPr>
            <a:fld id="{7184F1C6-6024-4857-9F02-92E3951EE3F1}" type="slidenum">
              <a:rPr lang="zh-TW" altLang="en-US" smtClean="0"/>
              <a:pPr>
                <a:defRPr/>
              </a:pPr>
              <a:t>4</a:t>
            </a:fld>
            <a:endParaRPr lang="en-US" altLang="zh-TW"/>
          </a:p>
        </p:txBody>
      </p:sp>
      <p:pic>
        <p:nvPicPr>
          <p:cNvPr id="4" name="Picture 3">
            <a:extLst>
              <a:ext uri="{FF2B5EF4-FFF2-40B4-BE49-F238E27FC236}">
                <a16:creationId xmlns:a16="http://schemas.microsoft.com/office/drawing/2014/main" id="{F7AEA183-06E1-455E-B1E4-13BCA7CD9BCE}"/>
              </a:ext>
            </a:extLst>
          </p:cNvPr>
          <p:cNvPicPr>
            <a:picLocks noChangeAspect="1"/>
          </p:cNvPicPr>
          <p:nvPr/>
        </p:nvPicPr>
        <p:blipFill>
          <a:blip r:embed="rId2"/>
          <a:stretch>
            <a:fillRect/>
          </a:stretch>
        </p:blipFill>
        <p:spPr>
          <a:xfrm>
            <a:off x="9168726" y="2143588"/>
            <a:ext cx="1607942" cy="1357780"/>
          </a:xfrm>
          <a:prstGeom prst="rect">
            <a:avLst/>
          </a:prstGeom>
        </p:spPr>
      </p:pic>
      <p:pic>
        <p:nvPicPr>
          <p:cNvPr id="5" name="Picture 4" descr="Pak Oxy Logo-01.jpg">
            <a:extLst>
              <a:ext uri="{FF2B5EF4-FFF2-40B4-BE49-F238E27FC236}">
                <a16:creationId xmlns:a16="http://schemas.microsoft.com/office/drawing/2014/main" id="{DCAE7BCD-2678-4777-AC4D-548A713D5C93}"/>
              </a:ext>
            </a:extLst>
          </p:cNvPr>
          <p:cNvPicPr>
            <a:picLocks noChangeAspect="1"/>
          </p:cNvPicPr>
          <p:nvPr/>
        </p:nvPicPr>
        <p:blipFill rotWithShape="1">
          <a:blip r:embed="rId3">
            <a:extLst>
              <a:ext uri="{28A0092B-C50C-407E-A947-70E740481C1C}">
                <a14:useLocalDpi xmlns:a14="http://schemas.microsoft.com/office/drawing/2010/main" val="0"/>
              </a:ext>
            </a:extLst>
          </a:blip>
          <a:srcRect l="42533" t="3479" b="83734"/>
          <a:stretch/>
        </p:blipFill>
        <p:spPr>
          <a:xfrm>
            <a:off x="6095531" y="2267160"/>
            <a:ext cx="2541980" cy="772845"/>
          </a:xfrm>
          <a:prstGeom prst="rect">
            <a:avLst/>
          </a:prstGeom>
        </p:spPr>
      </p:pic>
      <p:pic>
        <p:nvPicPr>
          <p:cNvPr id="6" name="Picture 5">
            <a:extLst>
              <a:ext uri="{FF2B5EF4-FFF2-40B4-BE49-F238E27FC236}">
                <a16:creationId xmlns:a16="http://schemas.microsoft.com/office/drawing/2014/main" id="{6FBD99F3-E670-48B8-86DD-AC06A8CE5B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14" t="24143" r="660" b="25571"/>
          <a:stretch/>
        </p:blipFill>
        <p:spPr>
          <a:xfrm>
            <a:off x="9562231" y="5022416"/>
            <a:ext cx="2428875" cy="1251078"/>
          </a:xfrm>
          <a:prstGeom prst="rect">
            <a:avLst/>
          </a:prstGeom>
        </p:spPr>
      </p:pic>
      <p:graphicFrame>
        <p:nvGraphicFramePr>
          <p:cNvPr id="7" name="Diagram 6">
            <a:extLst>
              <a:ext uri="{FF2B5EF4-FFF2-40B4-BE49-F238E27FC236}">
                <a16:creationId xmlns:a16="http://schemas.microsoft.com/office/drawing/2014/main" id="{2B03263C-EE8D-446B-A635-96EC5F2A6764}"/>
              </a:ext>
            </a:extLst>
          </p:cNvPr>
          <p:cNvGraphicFramePr/>
          <p:nvPr>
            <p:extLst>
              <p:ext uri="{D42A27DB-BD31-4B8C-83A1-F6EECF244321}">
                <p14:modId xmlns:p14="http://schemas.microsoft.com/office/powerpoint/2010/main" val="4201332736"/>
              </p:ext>
            </p:extLst>
          </p:nvPr>
        </p:nvGraphicFramePr>
        <p:xfrm>
          <a:off x="228601" y="1264034"/>
          <a:ext cx="5035526" cy="55448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descr="Pak Oxy Logo-01.jpg">
            <a:extLst>
              <a:ext uri="{FF2B5EF4-FFF2-40B4-BE49-F238E27FC236}">
                <a16:creationId xmlns:a16="http://schemas.microsoft.com/office/drawing/2014/main" id="{E3818F84-7B7C-460D-8ECB-14B4E49D5590}"/>
              </a:ext>
            </a:extLst>
          </p:cNvPr>
          <p:cNvPicPr>
            <a:picLocks noChangeAspect="1"/>
          </p:cNvPicPr>
          <p:nvPr/>
        </p:nvPicPr>
        <p:blipFill rotWithShape="1">
          <a:blip r:embed="rId3">
            <a:extLst>
              <a:ext uri="{28A0092B-C50C-407E-A947-70E740481C1C}">
                <a14:useLocalDpi xmlns:a14="http://schemas.microsoft.com/office/drawing/2010/main" val="0"/>
              </a:ext>
            </a:extLst>
          </a:blip>
          <a:srcRect l="3662" t="4141" r="57480" b="72783"/>
          <a:stretch/>
        </p:blipFill>
        <p:spPr>
          <a:xfrm>
            <a:off x="7772177" y="3331271"/>
            <a:ext cx="2478332" cy="1455873"/>
          </a:xfrm>
          <a:prstGeom prst="rect">
            <a:avLst/>
          </a:prstGeom>
        </p:spPr>
      </p:pic>
      <p:pic>
        <p:nvPicPr>
          <p:cNvPr id="9" name="Picture 8">
            <a:extLst>
              <a:ext uri="{FF2B5EF4-FFF2-40B4-BE49-F238E27FC236}">
                <a16:creationId xmlns:a16="http://schemas.microsoft.com/office/drawing/2014/main" id="{28843552-27A1-4FE6-AC63-A51B041D1FB0}"/>
              </a:ext>
            </a:extLst>
          </p:cNvPr>
          <p:cNvPicPr>
            <a:picLocks noChangeAspect="1"/>
          </p:cNvPicPr>
          <p:nvPr/>
        </p:nvPicPr>
        <p:blipFill>
          <a:blip r:embed="rId10"/>
          <a:stretch>
            <a:fillRect/>
          </a:stretch>
        </p:blipFill>
        <p:spPr>
          <a:xfrm>
            <a:off x="5436946" y="1433134"/>
            <a:ext cx="2428875" cy="650238"/>
          </a:xfrm>
          <a:prstGeom prst="rect">
            <a:avLst/>
          </a:prstGeom>
        </p:spPr>
      </p:pic>
      <p:pic>
        <p:nvPicPr>
          <p:cNvPr id="10" name="Picture 9">
            <a:extLst>
              <a:ext uri="{FF2B5EF4-FFF2-40B4-BE49-F238E27FC236}">
                <a16:creationId xmlns:a16="http://schemas.microsoft.com/office/drawing/2014/main" id="{EA27581E-42FC-4398-A5EC-F950F584F30F}"/>
              </a:ext>
            </a:extLst>
          </p:cNvPr>
          <p:cNvPicPr>
            <a:picLocks noChangeAspect="1"/>
          </p:cNvPicPr>
          <p:nvPr/>
        </p:nvPicPr>
        <p:blipFill>
          <a:blip r:embed="rId11"/>
          <a:stretch>
            <a:fillRect/>
          </a:stretch>
        </p:blipFill>
        <p:spPr>
          <a:xfrm>
            <a:off x="9778060" y="1271991"/>
            <a:ext cx="1565875" cy="1218216"/>
          </a:xfrm>
          <a:prstGeom prst="rect">
            <a:avLst/>
          </a:prstGeom>
        </p:spPr>
      </p:pic>
      <p:pic>
        <p:nvPicPr>
          <p:cNvPr id="11" name="Picture 10">
            <a:extLst>
              <a:ext uri="{FF2B5EF4-FFF2-40B4-BE49-F238E27FC236}">
                <a16:creationId xmlns:a16="http://schemas.microsoft.com/office/drawing/2014/main" id="{E07E35DD-A45C-492B-B1A1-FA93E1DFA250}"/>
              </a:ext>
            </a:extLst>
          </p:cNvPr>
          <p:cNvPicPr>
            <a:picLocks noChangeAspect="1"/>
          </p:cNvPicPr>
          <p:nvPr/>
        </p:nvPicPr>
        <p:blipFill>
          <a:blip r:embed="rId12"/>
          <a:stretch>
            <a:fillRect/>
          </a:stretch>
        </p:blipFill>
        <p:spPr>
          <a:xfrm>
            <a:off x="8726944" y="1251027"/>
            <a:ext cx="774939" cy="1338017"/>
          </a:xfrm>
          <a:prstGeom prst="rect">
            <a:avLst/>
          </a:prstGeom>
        </p:spPr>
      </p:pic>
      <p:pic>
        <p:nvPicPr>
          <p:cNvPr id="12" name="Picture 11">
            <a:extLst>
              <a:ext uri="{FF2B5EF4-FFF2-40B4-BE49-F238E27FC236}">
                <a16:creationId xmlns:a16="http://schemas.microsoft.com/office/drawing/2014/main" id="{AC40117D-2D56-423F-BF84-BA4BF0FC7F9E}"/>
              </a:ext>
            </a:extLst>
          </p:cNvPr>
          <p:cNvPicPr>
            <a:picLocks noChangeAspect="1"/>
          </p:cNvPicPr>
          <p:nvPr/>
        </p:nvPicPr>
        <p:blipFill>
          <a:blip r:embed="rId13"/>
          <a:stretch>
            <a:fillRect/>
          </a:stretch>
        </p:blipFill>
        <p:spPr>
          <a:xfrm>
            <a:off x="10439177" y="2471174"/>
            <a:ext cx="1605331" cy="1901791"/>
          </a:xfrm>
          <a:prstGeom prst="rect">
            <a:avLst/>
          </a:prstGeom>
        </p:spPr>
      </p:pic>
      <p:pic>
        <p:nvPicPr>
          <p:cNvPr id="13" name="Picture 12">
            <a:extLst>
              <a:ext uri="{FF2B5EF4-FFF2-40B4-BE49-F238E27FC236}">
                <a16:creationId xmlns:a16="http://schemas.microsoft.com/office/drawing/2014/main" id="{56644DF2-6468-40A7-8C68-007402458806}"/>
              </a:ext>
            </a:extLst>
          </p:cNvPr>
          <p:cNvPicPr>
            <a:picLocks noChangeAspect="1"/>
          </p:cNvPicPr>
          <p:nvPr/>
        </p:nvPicPr>
        <p:blipFill>
          <a:blip r:embed="rId14"/>
          <a:stretch>
            <a:fillRect/>
          </a:stretch>
        </p:blipFill>
        <p:spPr>
          <a:xfrm>
            <a:off x="5640649" y="3224350"/>
            <a:ext cx="1433254" cy="1321828"/>
          </a:xfrm>
          <a:prstGeom prst="rect">
            <a:avLst/>
          </a:prstGeom>
        </p:spPr>
      </p:pic>
      <p:pic>
        <p:nvPicPr>
          <p:cNvPr id="14" name="Picture 13">
            <a:extLst>
              <a:ext uri="{FF2B5EF4-FFF2-40B4-BE49-F238E27FC236}">
                <a16:creationId xmlns:a16="http://schemas.microsoft.com/office/drawing/2014/main" id="{EC0E6A85-7D80-4B77-A6C1-020E1A986170}"/>
              </a:ext>
            </a:extLst>
          </p:cNvPr>
          <p:cNvPicPr>
            <a:picLocks noChangeAspect="1"/>
          </p:cNvPicPr>
          <p:nvPr/>
        </p:nvPicPr>
        <p:blipFill>
          <a:blip r:embed="rId15"/>
          <a:stretch>
            <a:fillRect/>
          </a:stretch>
        </p:blipFill>
        <p:spPr>
          <a:xfrm>
            <a:off x="6075381" y="4207104"/>
            <a:ext cx="1565167" cy="984386"/>
          </a:xfrm>
          <a:prstGeom prst="rect">
            <a:avLst/>
          </a:prstGeom>
        </p:spPr>
      </p:pic>
      <p:pic>
        <p:nvPicPr>
          <p:cNvPr id="15" name="Picture 14">
            <a:extLst>
              <a:ext uri="{FF2B5EF4-FFF2-40B4-BE49-F238E27FC236}">
                <a16:creationId xmlns:a16="http://schemas.microsoft.com/office/drawing/2014/main" id="{32B0F7F3-6DD9-4DF2-AE6D-3B91A43A118C}"/>
              </a:ext>
            </a:extLst>
          </p:cNvPr>
          <p:cNvPicPr>
            <a:picLocks noChangeAspect="1"/>
          </p:cNvPicPr>
          <p:nvPr/>
        </p:nvPicPr>
        <p:blipFill>
          <a:blip r:embed="rId16"/>
          <a:stretch>
            <a:fillRect/>
          </a:stretch>
        </p:blipFill>
        <p:spPr>
          <a:xfrm>
            <a:off x="5500740" y="4342780"/>
            <a:ext cx="1076502" cy="1302596"/>
          </a:xfrm>
          <a:prstGeom prst="rect">
            <a:avLst/>
          </a:prstGeom>
        </p:spPr>
      </p:pic>
      <p:pic>
        <p:nvPicPr>
          <p:cNvPr id="16" name="Content Placeholder 5">
            <a:extLst>
              <a:ext uri="{FF2B5EF4-FFF2-40B4-BE49-F238E27FC236}">
                <a16:creationId xmlns:a16="http://schemas.microsoft.com/office/drawing/2014/main" id="{1F05A912-AD99-4370-A8B2-6139933D4DF8}"/>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207010" y="5375198"/>
            <a:ext cx="1910478" cy="1418553"/>
          </a:xfrm>
          <a:prstGeom prst="rect">
            <a:avLst/>
          </a:prstGeom>
        </p:spPr>
      </p:pic>
      <p:pic>
        <p:nvPicPr>
          <p:cNvPr id="17" name="Picture 16">
            <a:extLst>
              <a:ext uri="{FF2B5EF4-FFF2-40B4-BE49-F238E27FC236}">
                <a16:creationId xmlns:a16="http://schemas.microsoft.com/office/drawing/2014/main" id="{FBCCB11F-4684-493A-AC94-6A4D3BB7010B}"/>
              </a:ext>
            </a:extLst>
          </p:cNvPr>
          <p:cNvPicPr>
            <a:picLocks noChangeAspect="1"/>
          </p:cNvPicPr>
          <p:nvPr/>
        </p:nvPicPr>
        <p:blipFill>
          <a:blip r:embed="rId18"/>
          <a:stretch>
            <a:fillRect/>
          </a:stretch>
        </p:blipFill>
        <p:spPr>
          <a:xfrm>
            <a:off x="7317279" y="5222693"/>
            <a:ext cx="1470088" cy="1120068"/>
          </a:xfrm>
          <a:prstGeom prst="rect">
            <a:avLst/>
          </a:prstGeom>
          <a:ln>
            <a:noFill/>
          </a:ln>
          <a:effectLst/>
        </p:spPr>
      </p:pic>
    </p:spTree>
    <p:extLst>
      <p:ext uri="{BB962C8B-B14F-4D97-AF65-F5344CB8AC3E}">
        <p14:creationId xmlns:p14="http://schemas.microsoft.com/office/powerpoint/2010/main" val="77742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24299-378E-46FF-AD97-629F0EAA12FB}"/>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dirty="0">
                <a:latin typeface="Century Gothic" panose="020B0502020202020204" pitchFamily="34" charset="0"/>
              </a:rPr>
              <a:t>Company at a glance</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85BCB0C1-C2C2-46D7-B7ED-03048440740D}"/>
              </a:ext>
            </a:extLst>
          </p:cNvPr>
          <p:cNvSpPr>
            <a:spLocks noGrp="1"/>
          </p:cNvSpPr>
          <p:nvPr>
            <p:ph type="sldNum" sz="quarter" idx="11"/>
          </p:nvPr>
        </p:nvSpPr>
        <p:spPr/>
        <p:txBody>
          <a:bodyPr/>
          <a:lstStyle/>
          <a:p>
            <a:pPr>
              <a:defRPr/>
            </a:pPr>
            <a:fld id="{7184F1C6-6024-4857-9F02-92E3951EE3F1}" type="slidenum">
              <a:rPr lang="zh-TW" altLang="en-US" smtClean="0"/>
              <a:pPr>
                <a:defRPr/>
              </a:pPr>
              <a:t>5</a:t>
            </a:fld>
            <a:endParaRPr lang="en-US" altLang="zh-TW"/>
          </a:p>
        </p:txBody>
      </p:sp>
      <p:graphicFrame>
        <p:nvGraphicFramePr>
          <p:cNvPr id="5" name="Chart 4">
            <a:extLst>
              <a:ext uri="{FF2B5EF4-FFF2-40B4-BE49-F238E27FC236}">
                <a16:creationId xmlns:a16="http://schemas.microsoft.com/office/drawing/2014/main" id="{248ADC3F-38AA-4A4A-9161-DAD6546C11C6}"/>
              </a:ext>
            </a:extLst>
          </p:cNvPr>
          <p:cNvGraphicFramePr>
            <a:graphicFrameLocks/>
          </p:cNvGraphicFramePr>
          <p:nvPr>
            <p:extLst>
              <p:ext uri="{D42A27DB-BD31-4B8C-83A1-F6EECF244321}">
                <p14:modId xmlns:p14="http://schemas.microsoft.com/office/powerpoint/2010/main" val="249730311"/>
              </p:ext>
            </p:extLst>
          </p:nvPr>
        </p:nvGraphicFramePr>
        <p:xfrm>
          <a:off x="8870912" y="1438834"/>
          <a:ext cx="2743200" cy="228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211DC17F-E044-4FA7-8ACC-6CD815D91E12}"/>
              </a:ext>
            </a:extLst>
          </p:cNvPr>
          <p:cNvGraphicFramePr>
            <a:graphicFrameLocks/>
          </p:cNvGraphicFramePr>
          <p:nvPr>
            <p:extLst>
              <p:ext uri="{D42A27DB-BD31-4B8C-83A1-F6EECF244321}">
                <p14:modId xmlns:p14="http://schemas.microsoft.com/office/powerpoint/2010/main" val="3529033384"/>
              </p:ext>
            </p:extLst>
          </p:nvPr>
        </p:nvGraphicFramePr>
        <p:xfrm>
          <a:off x="8870912" y="3938977"/>
          <a:ext cx="2743200" cy="2286000"/>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5C4F7E5E-9504-4802-8A2A-7AF3E13C1384}"/>
              </a:ext>
            </a:extLst>
          </p:cNvPr>
          <p:cNvGrpSpPr/>
          <p:nvPr/>
        </p:nvGrpSpPr>
        <p:grpSpPr>
          <a:xfrm>
            <a:off x="2994165" y="1843695"/>
            <a:ext cx="2616647" cy="1600214"/>
            <a:chOff x="778518" y="1504294"/>
            <a:chExt cx="2579036" cy="1366160"/>
          </a:xfrm>
        </p:grpSpPr>
        <p:sp>
          <p:nvSpPr>
            <p:cNvPr id="8" name="object 11">
              <a:extLst>
                <a:ext uri="{FF2B5EF4-FFF2-40B4-BE49-F238E27FC236}">
                  <a16:creationId xmlns:a16="http://schemas.microsoft.com/office/drawing/2014/main" id="{A886E541-9B7A-4426-B494-3EDD361F7BD9}"/>
                </a:ext>
              </a:extLst>
            </p:cNvPr>
            <p:cNvSpPr/>
            <p:nvPr/>
          </p:nvSpPr>
          <p:spPr>
            <a:xfrm>
              <a:off x="1523810" y="1504294"/>
              <a:ext cx="1117600" cy="726077"/>
            </a:xfrm>
            <a:prstGeom prst="rect">
              <a:avLst/>
            </a:prstGeom>
            <a:blipFill>
              <a:blip r:embed="rId4" cstate="print"/>
              <a:stretch>
                <a:fillRect/>
              </a:stretch>
            </a:blipFill>
          </p:spPr>
          <p:txBody>
            <a:bodyPr wrap="square" lIns="0" tIns="0" rIns="0" bIns="0" rtlCol="0"/>
            <a:lstStyle/>
            <a:p>
              <a:pPr algn="l" fontAlgn="auto">
                <a:lnSpc>
                  <a:spcPct val="100000"/>
                </a:lnSpc>
                <a:spcBef>
                  <a:spcPts val="0"/>
                </a:spcBef>
                <a:spcAft>
                  <a:spcPts val="0"/>
                </a:spcAft>
              </a:pPr>
              <a:endParaRPr sz="160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D6A20F5-A1D0-4FDA-98BC-44D95F8E497E}"/>
                </a:ext>
              </a:extLst>
            </p:cNvPr>
            <p:cNvSpPr txBox="1"/>
            <p:nvPr/>
          </p:nvSpPr>
          <p:spPr>
            <a:xfrm>
              <a:off x="778518" y="2294995"/>
              <a:ext cx="2579036" cy="57545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149 permanent staff</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200 third-party employees</a:t>
              </a:r>
            </a:p>
          </p:txBody>
        </p:sp>
      </p:grpSp>
      <p:grpSp>
        <p:nvGrpSpPr>
          <p:cNvPr id="10" name="Group 9">
            <a:extLst>
              <a:ext uri="{FF2B5EF4-FFF2-40B4-BE49-F238E27FC236}">
                <a16:creationId xmlns:a16="http://schemas.microsoft.com/office/drawing/2014/main" id="{55E9970E-46A0-4944-9068-B69C4D133F1C}"/>
              </a:ext>
            </a:extLst>
          </p:cNvPr>
          <p:cNvGrpSpPr/>
          <p:nvPr/>
        </p:nvGrpSpPr>
        <p:grpSpPr>
          <a:xfrm>
            <a:off x="324853" y="4351462"/>
            <a:ext cx="2566882" cy="1802644"/>
            <a:chOff x="2954285" y="1495070"/>
            <a:chExt cx="2566882" cy="1678318"/>
          </a:xfrm>
        </p:grpSpPr>
        <p:grpSp>
          <p:nvGrpSpPr>
            <p:cNvPr id="11" name="Group 10">
              <a:extLst>
                <a:ext uri="{FF2B5EF4-FFF2-40B4-BE49-F238E27FC236}">
                  <a16:creationId xmlns:a16="http://schemas.microsoft.com/office/drawing/2014/main" id="{35E0FC1B-CB8E-4C64-9B4A-84D370321A2D}"/>
                </a:ext>
              </a:extLst>
            </p:cNvPr>
            <p:cNvGrpSpPr/>
            <p:nvPr/>
          </p:nvGrpSpPr>
          <p:grpSpPr>
            <a:xfrm>
              <a:off x="3691903" y="1495070"/>
              <a:ext cx="948233" cy="809244"/>
              <a:chOff x="991028" y="1995268"/>
              <a:chExt cx="944646" cy="809244"/>
            </a:xfrm>
          </p:grpSpPr>
          <p:sp>
            <p:nvSpPr>
              <p:cNvPr id="13" name="object 6">
                <a:extLst>
                  <a:ext uri="{FF2B5EF4-FFF2-40B4-BE49-F238E27FC236}">
                    <a16:creationId xmlns:a16="http://schemas.microsoft.com/office/drawing/2014/main" id="{678BB88D-0679-4A76-8A4A-2B082401024D}"/>
                  </a:ext>
                </a:extLst>
              </p:cNvPr>
              <p:cNvSpPr/>
              <p:nvPr/>
            </p:nvSpPr>
            <p:spPr>
              <a:xfrm>
                <a:off x="991028" y="1995268"/>
                <a:ext cx="944646" cy="809244"/>
              </a:xfrm>
              <a:prstGeom prst="rect">
                <a:avLst/>
              </a:prstGeom>
              <a:blipFill>
                <a:blip r:embed="rId5" cstate="print"/>
                <a:stretch>
                  <a:fillRect/>
                </a:stretch>
              </a:blipFill>
            </p:spPr>
            <p:txBody>
              <a:bodyPr wrap="square" lIns="0" tIns="0" rIns="0" bIns="0" rtlCol="0"/>
              <a:lstStyle/>
              <a:p>
                <a:pPr marL="285750" indent="-285750" algn="l" fontAlgn="auto">
                  <a:lnSpc>
                    <a:spcPct val="100000"/>
                  </a:lnSpc>
                  <a:spcBef>
                    <a:spcPts val="0"/>
                  </a:spcBef>
                  <a:spcAft>
                    <a:spcPts val="0"/>
                  </a:spcAft>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AA480AA6-A1D0-4660-99AD-1E03BB33D9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4" t="24143" r="660" b="25571"/>
              <a:stretch/>
            </p:blipFill>
            <p:spPr>
              <a:xfrm>
                <a:off x="1121144" y="2246668"/>
                <a:ext cx="313761" cy="155466"/>
              </a:xfrm>
              <a:prstGeom prst="rect">
                <a:avLst/>
              </a:prstGeom>
            </p:spPr>
          </p:pic>
        </p:grpSp>
        <p:sp>
          <p:nvSpPr>
            <p:cNvPr id="12" name="TextBox 11">
              <a:extLst>
                <a:ext uri="{FF2B5EF4-FFF2-40B4-BE49-F238E27FC236}">
                  <a16:creationId xmlns:a16="http://schemas.microsoft.com/office/drawing/2014/main" id="{8F3E7894-52F4-4A7E-865C-A0A05F8769B1}"/>
                </a:ext>
              </a:extLst>
            </p:cNvPr>
            <p:cNvSpPr txBox="1"/>
            <p:nvPr/>
          </p:nvSpPr>
          <p:spPr>
            <a:xfrm>
              <a:off x="2954285" y="2277120"/>
              <a:ext cx="2566882" cy="89626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Leader in industrial medical gases</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Leader in tier-1 welding &amp; hardgoods</a:t>
              </a:r>
            </a:p>
          </p:txBody>
        </p:sp>
      </p:grpSp>
      <p:grpSp>
        <p:nvGrpSpPr>
          <p:cNvPr id="15" name="Group 14">
            <a:extLst>
              <a:ext uri="{FF2B5EF4-FFF2-40B4-BE49-F238E27FC236}">
                <a16:creationId xmlns:a16="http://schemas.microsoft.com/office/drawing/2014/main" id="{F5F64882-8706-4D8F-94AE-320E22988C9C}"/>
              </a:ext>
            </a:extLst>
          </p:cNvPr>
          <p:cNvGrpSpPr/>
          <p:nvPr/>
        </p:nvGrpSpPr>
        <p:grpSpPr>
          <a:xfrm>
            <a:off x="2994165" y="4351461"/>
            <a:ext cx="2743200" cy="1802645"/>
            <a:chOff x="3515727" y="1409829"/>
            <a:chExt cx="1880320" cy="1802645"/>
          </a:xfrm>
        </p:grpSpPr>
        <p:pic>
          <p:nvPicPr>
            <p:cNvPr id="16" name="Picture 15">
              <a:extLst>
                <a:ext uri="{FF2B5EF4-FFF2-40B4-BE49-F238E27FC236}">
                  <a16:creationId xmlns:a16="http://schemas.microsoft.com/office/drawing/2014/main" id="{7C62595A-462A-4788-868F-D85C98D9DA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61620" y="1409829"/>
              <a:ext cx="948234" cy="888246"/>
            </a:xfrm>
            <a:prstGeom prst="rect">
              <a:avLst/>
            </a:prstGeom>
          </p:spPr>
        </p:pic>
        <p:sp>
          <p:nvSpPr>
            <p:cNvPr id="17" name="TextBox 16">
              <a:extLst>
                <a:ext uri="{FF2B5EF4-FFF2-40B4-BE49-F238E27FC236}">
                  <a16:creationId xmlns:a16="http://schemas.microsoft.com/office/drawing/2014/main" id="{B568B828-EB79-4EA5-B404-6A4AF3D164EC}"/>
                </a:ext>
              </a:extLst>
            </p:cNvPr>
            <p:cNvSpPr txBox="1"/>
            <p:nvPr/>
          </p:nvSpPr>
          <p:spPr>
            <a:xfrm>
              <a:off x="3515727" y="2298074"/>
              <a:ext cx="1880320" cy="914400"/>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Largest geographic foot-print and customer outreach in gases industry</a:t>
              </a:r>
            </a:p>
          </p:txBody>
        </p:sp>
      </p:grpSp>
      <p:grpSp>
        <p:nvGrpSpPr>
          <p:cNvPr id="18" name="Group 17">
            <a:extLst>
              <a:ext uri="{FF2B5EF4-FFF2-40B4-BE49-F238E27FC236}">
                <a16:creationId xmlns:a16="http://schemas.microsoft.com/office/drawing/2014/main" id="{0DF6CF12-9E03-4195-AC4E-3E26FDE52065}"/>
              </a:ext>
            </a:extLst>
          </p:cNvPr>
          <p:cNvGrpSpPr/>
          <p:nvPr/>
        </p:nvGrpSpPr>
        <p:grpSpPr>
          <a:xfrm>
            <a:off x="324853" y="1843695"/>
            <a:ext cx="2560940" cy="1600214"/>
            <a:chOff x="588065" y="1708440"/>
            <a:chExt cx="2092082" cy="1637433"/>
          </a:xfrm>
        </p:grpSpPr>
        <p:sp>
          <p:nvSpPr>
            <p:cNvPr id="19" name="TextBox 18">
              <a:extLst>
                <a:ext uri="{FF2B5EF4-FFF2-40B4-BE49-F238E27FC236}">
                  <a16:creationId xmlns:a16="http://schemas.microsoft.com/office/drawing/2014/main" id="{7E21DD76-FAB3-418A-8AA1-A7FAEDF97388}"/>
                </a:ext>
              </a:extLst>
            </p:cNvPr>
            <p:cNvSpPr txBox="1"/>
            <p:nvPr/>
          </p:nvSpPr>
          <p:spPr>
            <a:xfrm>
              <a:off x="588065" y="2525677"/>
              <a:ext cx="2092082" cy="820196"/>
            </a:xfrm>
            <a:prstGeom prst="rect">
              <a:avLst/>
            </a:prstGeom>
            <a:noFill/>
          </p:spPr>
          <p:txBody>
            <a:bodyPr wrap="square" rtlCol="0">
              <a:spAutoFit/>
            </a:bodyPr>
            <a:lstStyle/>
            <a:p>
              <a:pPr marL="285750" indent="-285750">
                <a:buClr>
                  <a:schemeClr val="bg1">
                    <a:lumMod val="50000"/>
                  </a:schemeClr>
                </a:buClr>
                <a:buFont typeface="Arial" panose="020B0604020202020204" pitchFamily="34" charset="0"/>
                <a:buChar char="•"/>
              </a:pPr>
              <a:r>
                <a:rPr lang="en-US" sz="1600" dirty="0">
                  <a:latin typeface="Calibri" panose="020F0502020204030204" pitchFamily="34" charset="0"/>
                  <a:cs typeface="Calibri" panose="020F0502020204030204" pitchFamily="34" charset="0"/>
                </a:rPr>
                <a:t>4.8bn Sales</a:t>
              </a:r>
            </a:p>
            <a:p>
              <a:pPr marL="285750" indent="-285750">
                <a:buClr>
                  <a:schemeClr val="bg1">
                    <a:lumMod val="50000"/>
                  </a:schemeClr>
                </a:buClr>
                <a:buFont typeface="Arial" panose="020B0604020202020204" pitchFamily="34" charset="0"/>
                <a:buChar char="•"/>
              </a:pPr>
              <a:r>
                <a:rPr lang="en-US" sz="1600" dirty="0">
                  <a:latin typeface="Calibri" panose="020F0502020204030204" pitchFamily="34" charset="0"/>
                  <a:cs typeface="Calibri" panose="020F0502020204030204" pitchFamily="34" charset="0"/>
                </a:rPr>
                <a:t>1.1bn GP</a:t>
              </a:r>
            </a:p>
            <a:p>
              <a:pPr marL="285750" indent="-285750">
                <a:buClr>
                  <a:schemeClr val="bg1">
                    <a:lumMod val="50000"/>
                  </a:schemeClr>
                </a:buClr>
                <a:buFont typeface="Arial" panose="020B0604020202020204" pitchFamily="34" charset="0"/>
                <a:buChar char="•"/>
              </a:pPr>
              <a:r>
                <a:rPr lang="en-US" sz="1600" dirty="0">
                  <a:latin typeface="Calibri" panose="020F0502020204030204" pitchFamily="34" charset="0"/>
                  <a:cs typeface="Calibri" panose="020F0502020204030204" pitchFamily="34" charset="0"/>
                </a:rPr>
                <a:t>5-year CAGR 5.5%</a:t>
              </a:r>
            </a:p>
          </p:txBody>
        </p:sp>
        <p:pic>
          <p:nvPicPr>
            <p:cNvPr id="20" name="Picture 19">
              <a:extLst>
                <a:ext uri="{FF2B5EF4-FFF2-40B4-BE49-F238E27FC236}">
                  <a16:creationId xmlns:a16="http://schemas.microsoft.com/office/drawing/2014/main" id="{8610D90D-B0F1-41A6-A722-C30C0FF1B4AD}"/>
                </a:ext>
              </a:extLst>
            </p:cNvPr>
            <p:cNvPicPr>
              <a:picLocks noChangeAspect="1"/>
            </p:cNvPicPr>
            <p:nvPr/>
          </p:nvPicPr>
          <p:blipFill>
            <a:blip r:embed="rId8"/>
            <a:stretch>
              <a:fillRect/>
            </a:stretch>
          </p:blipFill>
          <p:spPr>
            <a:xfrm>
              <a:off x="1052510" y="1708440"/>
              <a:ext cx="1076325" cy="790575"/>
            </a:xfrm>
            <a:prstGeom prst="rect">
              <a:avLst/>
            </a:prstGeom>
          </p:spPr>
        </p:pic>
      </p:grpSp>
      <p:grpSp>
        <p:nvGrpSpPr>
          <p:cNvPr id="21" name="Group 20">
            <a:extLst>
              <a:ext uri="{FF2B5EF4-FFF2-40B4-BE49-F238E27FC236}">
                <a16:creationId xmlns:a16="http://schemas.microsoft.com/office/drawing/2014/main" id="{B74BCA56-3582-4039-82B1-31CDE5D44733}"/>
              </a:ext>
            </a:extLst>
          </p:cNvPr>
          <p:cNvGrpSpPr/>
          <p:nvPr/>
        </p:nvGrpSpPr>
        <p:grpSpPr>
          <a:xfrm>
            <a:off x="5720054" y="1843695"/>
            <a:ext cx="2456602" cy="1600214"/>
            <a:chOff x="5462697" y="1852567"/>
            <a:chExt cx="2092082" cy="1111381"/>
          </a:xfrm>
        </p:grpSpPr>
        <p:sp>
          <p:nvSpPr>
            <p:cNvPr id="22" name="object 10">
              <a:extLst>
                <a:ext uri="{FF2B5EF4-FFF2-40B4-BE49-F238E27FC236}">
                  <a16:creationId xmlns:a16="http://schemas.microsoft.com/office/drawing/2014/main" id="{EA0B5727-70FD-4CF1-859D-1332801D35C9}"/>
                </a:ext>
              </a:extLst>
            </p:cNvPr>
            <p:cNvSpPr/>
            <p:nvPr/>
          </p:nvSpPr>
          <p:spPr>
            <a:xfrm>
              <a:off x="6036685" y="1852567"/>
              <a:ext cx="942234" cy="646331"/>
            </a:xfrm>
            <a:prstGeom prst="rect">
              <a:avLst/>
            </a:prstGeom>
            <a:blipFill>
              <a:blip r:embed="rId9" cstate="print"/>
              <a:stretch>
                <a:fillRect/>
              </a:stretch>
            </a:blipFill>
          </p:spPr>
          <p:txBody>
            <a:bodyPr wrap="square" lIns="0" tIns="0" rIns="0" bIns="0" rtlCol="0"/>
            <a:lstStyle/>
            <a:p>
              <a:pPr algn="l" fontAlgn="auto">
                <a:lnSpc>
                  <a:spcPct val="100000"/>
                </a:lnSpc>
                <a:spcBef>
                  <a:spcPts val="0"/>
                </a:spcBef>
                <a:spcAft>
                  <a:spcPts val="0"/>
                </a:spcAft>
              </a:pPr>
              <a:endParaRPr>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497F1677-0687-4A2C-ADF7-889BD80D5901}"/>
                </a:ext>
              </a:extLst>
            </p:cNvPr>
            <p:cNvSpPr txBox="1"/>
            <p:nvPr/>
          </p:nvSpPr>
          <p:spPr>
            <a:xfrm>
              <a:off x="5462697" y="2557810"/>
              <a:ext cx="2092082" cy="40613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1,500 customers across Pakistan</a:t>
              </a:r>
            </a:p>
          </p:txBody>
        </p:sp>
      </p:grpSp>
      <p:grpSp>
        <p:nvGrpSpPr>
          <p:cNvPr id="24" name="Group 23">
            <a:extLst>
              <a:ext uri="{FF2B5EF4-FFF2-40B4-BE49-F238E27FC236}">
                <a16:creationId xmlns:a16="http://schemas.microsoft.com/office/drawing/2014/main" id="{D881A3AC-5A65-41A1-84A9-EC25FA730720}"/>
              </a:ext>
            </a:extLst>
          </p:cNvPr>
          <p:cNvGrpSpPr/>
          <p:nvPr/>
        </p:nvGrpSpPr>
        <p:grpSpPr>
          <a:xfrm>
            <a:off x="5720054" y="4351461"/>
            <a:ext cx="2743200" cy="1802645"/>
            <a:chOff x="5760706" y="4684591"/>
            <a:chExt cx="2566882" cy="1679609"/>
          </a:xfrm>
        </p:grpSpPr>
        <p:pic>
          <p:nvPicPr>
            <p:cNvPr id="25" name="Picture 2" descr="Image result for safety icon blue">
              <a:extLst>
                <a:ext uri="{FF2B5EF4-FFF2-40B4-BE49-F238E27FC236}">
                  <a16:creationId xmlns:a16="http://schemas.microsoft.com/office/drawing/2014/main" id="{B98513F7-9D27-4E84-A858-A97E83FE377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b="18286"/>
            <a:stretch/>
          </p:blipFill>
          <p:spPr bwMode="auto">
            <a:xfrm>
              <a:off x="6587836" y="4684591"/>
              <a:ext cx="912623" cy="85126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8D048B2-10DA-41FE-A27B-8269F45341C7}"/>
                </a:ext>
              </a:extLst>
            </p:cNvPr>
            <p:cNvSpPr txBox="1"/>
            <p:nvPr/>
          </p:nvSpPr>
          <p:spPr>
            <a:xfrm>
              <a:off x="5760706" y="5533203"/>
              <a:ext cx="2566882"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Highest priority to SHEQ</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Aspiring for ISO 45001 certification</a:t>
              </a:r>
            </a:p>
          </p:txBody>
        </p:sp>
      </p:grpSp>
    </p:spTree>
    <p:extLst>
      <p:ext uri="{BB962C8B-B14F-4D97-AF65-F5344CB8AC3E}">
        <p14:creationId xmlns:p14="http://schemas.microsoft.com/office/powerpoint/2010/main" val="71551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2634BD-0E7C-48A4-8C81-F60668E6D3F4}"/>
              </a:ext>
            </a:extLst>
          </p:cNvPr>
          <p:cNvSpPr>
            <a:spLocks noGrp="1"/>
          </p:cNvSpPr>
          <p:nvPr>
            <p:ph type="sldNum" sz="quarter" idx="11"/>
          </p:nvPr>
        </p:nvSpPr>
        <p:spPr/>
        <p:txBody>
          <a:bodyPr/>
          <a:lstStyle/>
          <a:p>
            <a:pPr>
              <a:defRPr/>
            </a:pPr>
            <a:fld id="{2D03F312-1B64-40D2-BC9D-D82850E88F48}" type="slidenum">
              <a:rPr lang="zh-TW" altLang="en-US" smtClean="0"/>
              <a:pPr>
                <a:defRPr/>
              </a:pPr>
              <a:t>6</a:t>
            </a:fld>
            <a:endParaRPr lang="en-US" altLang="zh-TW"/>
          </a:p>
        </p:txBody>
      </p:sp>
      <p:pic>
        <p:nvPicPr>
          <p:cNvPr id="27650" name="Picture 2" descr="Related image">
            <a:extLst>
              <a:ext uri="{FF2B5EF4-FFF2-40B4-BE49-F238E27FC236}">
                <a16:creationId xmlns:a16="http://schemas.microsoft.com/office/drawing/2014/main" id="{69AF9B10-DDE9-4F26-AA83-5A4184FD1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703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F216-E986-4195-A004-AED6B268A613}"/>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dirty="0">
                <a:latin typeface="Century Gothic" panose="020B0502020202020204" pitchFamily="34" charset="0"/>
              </a:rPr>
              <a:t>Our Board of Directors</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42D61DB4-D0DF-45A3-ACA8-F38C59306374}"/>
              </a:ext>
            </a:extLst>
          </p:cNvPr>
          <p:cNvSpPr>
            <a:spLocks noGrp="1"/>
          </p:cNvSpPr>
          <p:nvPr>
            <p:ph type="sldNum" sz="quarter" idx="11"/>
          </p:nvPr>
        </p:nvSpPr>
        <p:spPr/>
        <p:txBody>
          <a:bodyPr/>
          <a:lstStyle/>
          <a:p>
            <a:pPr>
              <a:defRPr/>
            </a:pPr>
            <a:fld id="{7184F1C6-6024-4857-9F02-92E3951EE3F1}" type="slidenum">
              <a:rPr lang="zh-TW" altLang="en-US" smtClean="0"/>
              <a:pPr>
                <a:defRPr/>
              </a:pPr>
              <a:t>7</a:t>
            </a:fld>
            <a:endParaRPr lang="en-US" altLang="zh-TW"/>
          </a:p>
        </p:txBody>
      </p:sp>
      <p:sp>
        <p:nvSpPr>
          <p:cNvPr id="4" name="Slide Number Placeholder 4">
            <a:extLst>
              <a:ext uri="{FF2B5EF4-FFF2-40B4-BE49-F238E27FC236}">
                <a16:creationId xmlns:a16="http://schemas.microsoft.com/office/drawing/2014/main" id="{498F9A73-E61A-4BEF-98BF-D1F8C032752C}"/>
              </a:ext>
            </a:extLst>
          </p:cNvPr>
          <p:cNvSpPr txBox="1">
            <a:spLocks/>
          </p:cNvSpPr>
          <p:nvPr/>
        </p:nvSpPr>
        <p:spPr bwMode="gray">
          <a:xfrm>
            <a:off x="9279467" y="6453188"/>
            <a:ext cx="2480733"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defPPr>
              <a:defRPr lang="en-US"/>
            </a:defPPr>
            <a:lvl1pPr marL="0" algn="r" defTabSz="914400" rtl="0" eaLnBrk="1" latinLnBrk="0" hangingPunct="1">
              <a:lnSpc>
                <a:spcPct val="100000"/>
              </a:lnSpc>
              <a:spcAft>
                <a:spcPct val="0"/>
              </a:spcAft>
              <a:defRPr sz="800" b="0" kern="1200">
                <a:solidFill>
                  <a:schemeClr val="tx1"/>
                </a:solidFill>
                <a:latin typeface="+mn-lt"/>
                <a:ea typeface="PMingLiU" pitchFamily="18"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3AD71A-6089-496E-9CAB-5B0E5A610CF7}" type="slidenum">
              <a:rPr lang="zh-TW" altLang="en-US" smtClean="0"/>
              <a:pPr>
                <a:defRPr/>
              </a:pPr>
              <a:t>7</a:t>
            </a:fld>
            <a:endParaRPr lang="en-US" altLang="zh-TW"/>
          </a:p>
        </p:txBody>
      </p:sp>
      <p:grpSp>
        <p:nvGrpSpPr>
          <p:cNvPr id="5" name="Group 4">
            <a:extLst>
              <a:ext uri="{FF2B5EF4-FFF2-40B4-BE49-F238E27FC236}">
                <a16:creationId xmlns:a16="http://schemas.microsoft.com/office/drawing/2014/main" id="{E7766EF4-CA1E-48AD-92B4-CCF61A9BF493}"/>
              </a:ext>
            </a:extLst>
          </p:cNvPr>
          <p:cNvGrpSpPr/>
          <p:nvPr/>
        </p:nvGrpSpPr>
        <p:grpSpPr>
          <a:xfrm>
            <a:off x="378304" y="1321855"/>
            <a:ext cx="10521925" cy="1838579"/>
            <a:chOff x="355757" y="1653988"/>
            <a:chExt cx="10521925" cy="1838579"/>
          </a:xfrm>
        </p:grpSpPr>
        <p:pic>
          <p:nvPicPr>
            <p:cNvPr id="6" name="Picture 5">
              <a:extLst>
                <a:ext uri="{FF2B5EF4-FFF2-40B4-BE49-F238E27FC236}">
                  <a16:creationId xmlns:a16="http://schemas.microsoft.com/office/drawing/2014/main" id="{95FB48B3-51BB-48F1-9BB1-00AEABCD03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57" y="1653988"/>
              <a:ext cx="1466361" cy="1789366"/>
            </a:xfrm>
            <a:prstGeom prst="rect">
              <a:avLst/>
            </a:prstGeom>
          </p:spPr>
        </p:pic>
        <p:pic>
          <p:nvPicPr>
            <p:cNvPr id="7" name="Picture 6">
              <a:extLst>
                <a:ext uri="{FF2B5EF4-FFF2-40B4-BE49-F238E27FC236}">
                  <a16:creationId xmlns:a16="http://schemas.microsoft.com/office/drawing/2014/main" id="{860A7A15-9755-4169-B5AE-F21720BC77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84"/>
            <a:stretch/>
          </p:blipFill>
          <p:spPr>
            <a:xfrm flipH="1">
              <a:off x="2584924" y="1653988"/>
              <a:ext cx="1562516" cy="1806348"/>
            </a:xfrm>
            <a:prstGeom prst="rect">
              <a:avLst/>
            </a:prstGeom>
          </p:spPr>
        </p:pic>
        <p:pic>
          <p:nvPicPr>
            <p:cNvPr id="8" name="Picture 7">
              <a:extLst>
                <a:ext uri="{FF2B5EF4-FFF2-40B4-BE49-F238E27FC236}">
                  <a16:creationId xmlns:a16="http://schemas.microsoft.com/office/drawing/2014/main" id="{3AE16046-B238-4394-9910-4FBCC8F656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9619" y="1697701"/>
              <a:ext cx="1783309" cy="1794866"/>
            </a:xfrm>
            <a:prstGeom prst="rect">
              <a:avLst/>
            </a:prstGeom>
          </p:spPr>
        </p:pic>
        <p:pic>
          <p:nvPicPr>
            <p:cNvPr id="9" name="Picture 8">
              <a:extLst>
                <a:ext uri="{FF2B5EF4-FFF2-40B4-BE49-F238E27FC236}">
                  <a16:creationId xmlns:a16="http://schemas.microsoft.com/office/drawing/2014/main" id="{7D3D86E2-8858-40BB-B7DB-7FF1B9586D3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 b="2742"/>
            <a:stretch/>
          </p:blipFill>
          <p:spPr>
            <a:xfrm>
              <a:off x="7128023" y="1697701"/>
              <a:ext cx="1647923" cy="1745653"/>
            </a:xfrm>
            <a:prstGeom prst="rect">
              <a:avLst/>
            </a:prstGeom>
          </p:spPr>
        </p:pic>
        <p:pic>
          <p:nvPicPr>
            <p:cNvPr id="10" name="Picture 9">
              <a:extLst>
                <a:ext uri="{FF2B5EF4-FFF2-40B4-BE49-F238E27FC236}">
                  <a16:creationId xmlns:a16="http://schemas.microsoft.com/office/drawing/2014/main" id="{FDF5EBFF-0F1C-4597-8AB2-B76EA6ADFF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03795" y="1697701"/>
              <a:ext cx="1473887" cy="1745653"/>
            </a:xfrm>
            <a:prstGeom prst="rect">
              <a:avLst/>
            </a:prstGeom>
          </p:spPr>
        </p:pic>
      </p:grpSp>
      <p:grpSp>
        <p:nvGrpSpPr>
          <p:cNvPr id="11" name="Group 10">
            <a:extLst>
              <a:ext uri="{FF2B5EF4-FFF2-40B4-BE49-F238E27FC236}">
                <a16:creationId xmlns:a16="http://schemas.microsoft.com/office/drawing/2014/main" id="{065ACA73-144F-4DEA-A67C-74B9EA175297}"/>
              </a:ext>
            </a:extLst>
          </p:cNvPr>
          <p:cNvGrpSpPr/>
          <p:nvPr/>
        </p:nvGrpSpPr>
        <p:grpSpPr>
          <a:xfrm>
            <a:off x="401216" y="3874260"/>
            <a:ext cx="10946010" cy="1882691"/>
            <a:chOff x="228601" y="4059580"/>
            <a:chExt cx="10946010" cy="1882691"/>
          </a:xfrm>
        </p:grpSpPr>
        <p:pic>
          <p:nvPicPr>
            <p:cNvPr id="12" name="Picture 11">
              <a:extLst>
                <a:ext uri="{FF2B5EF4-FFF2-40B4-BE49-F238E27FC236}">
                  <a16:creationId xmlns:a16="http://schemas.microsoft.com/office/drawing/2014/main" id="{DB2B7888-6A06-4306-A385-F4602597757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8601" y="4182563"/>
              <a:ext cx="1593517" cy="1727216"/>
            </a:xfrm>
            <a:prstGeom prst="rect">
              <a:avLst/>
            </a:prstGeom>
          </p:spPr>
        </p:pic>
        <p:pic>
          <p:nvPicPr>
            <p:cNvPr id="13" name="Picture 12">
              <a:extLst>
                <a:ext uri="{FF2B5EF4-FFF2-40B4-BE49-F238E27FC236}">
                  <a16:creationId xmlns:a16="http://schemas.microsoft.com/office/drawing/2014/main" id="{E2724027-44B3-4E6B-8B15-03D00956546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73964" y="4182562"/>
              <a:ext cx="1644285" cy="1741263"/>
            </a:xfrm>
            <a:prstGeom prst="rect">
              <a:avLst/>
            </a:prstGeom>
          </p:spPr>
        </p:pic>
        <p:pic>
          <p:nvPicPr>
            <p:cNvPr id="14" name="Picture 13">
              <a:extLst>
                <a:ext uri="{FF2B5EF4-FFF2-40B4-BE49-F238E27FC236}">
                  <a16:creationId xmlns:a16="http://schemas.microsoft.com/office/drawing/2014/main" id="{39B9E01E-F2B4-4678-87EB-B596B7912C4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50648" y="4121102"/>
              <a:ext cx="1704509" cy="1817705"/>
            </a:xfrm>
            <a:prstGeom prst="rect">
              <a:avLst/>
            </a:prstGeom>
          </p:spPr>
        </p:pic>
        <p:pic>
          <p:nvPicPr>
            <p:cNvPr id="15" name="Picture 14">
              <a:extLst>
                <a:ext uri="{FF2B5EF4-FFF2-40B4-BE49-F238E27FC236}">
                  <a16:creationId xmlns:a16="http://schemas.microsoft.com/office/drawing/2014/main" id="{969AE0E7-7CB0-461A-B572-C41F3E02C82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b="3027"/>
            <a:stretch/>
          </p:blipFill>
          <p:spPr>
            <a:xfrm>
              <a:off x="7087557" y="4159203"/>
              <a:ext cx="1761021" cy="1750576"/>
            </a:xfrm>
            <a:prstGeom prst="rect">
              <a:avLst/>
            </a:prstGeom>
          </p:spPr>
        </p:pic>
        <p:pic>
          <p:nvPicPr>
            <p:cNvPr id="16" name="Picture 15">
              <a:extLst>
                <a:ext uri="{FF2B5EF4-FFF2-40B4-BE49-F238E27FC236}">
                  <a16:creationId xmlns:a16="http://schemas.microsoft.com/office/drawing/2014/main" id="{78F7D81D-1359-43DD-8D47-7CE797FF51D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63886" y="4059580"/>
              <a:ext cx="1810725" cy="1882691"/>
            </a:xfrm>
            <a:prstGeom prst="rect">
              <a:avLst/>
            </a:prstGeom>
          </p:spPr>
        </p:pic>
      </p:grpSp>
      <p:graphicFrame>
        <p:nvGraphicFramePr>
          <p:cNvPr id="17" name="Table 16">
            <a:extLst>
              <a:ext uri="{FF2B5EF4-FFF2-40B4-BE49-F238E27FC236}">
                <a16:creationId xmlns:a16="http://schemas.microsoft.com/office/drawing/2014/main" id="{647A80CC-148C-42CC-9FD6-891A0CF2F2D4}"/>
              </a:ext>
            </a:extLst>
          </p:cNvPr>
          <p:cNvGraphicFramePr>
            <a:graphicFrameLocks noGrp="1"/>
          </p:cNvGraphicFramePr>
          <p:nvPr>
            <p:extLst>
              <p:ext uri="{D42A27DB-BD31-4B8C-83A1-F6EECF244321}">
                <p14:modId xmlns:p14="http://schemas.microsoft.com/office/powerpoint/2010/main" val="351367223"/>
              </p:ext>
            </p:extLst>
          </p:nvPr>
        </p:nvGraphicFramePr>
        <p:xfrm>
          <a:off x="378304" y="3170182"/>
          <a:ext cx="11362631" cy="706120"/>
        </p:xfrm>
        <a:graphic>
          <a:graphicData uri="http://schemas.openxmlformats.org/drawingml/2006/table">
            <a:tbl>
              <a:tblPr firstRow="1" bandRow="1">
                <a:tableStyleId>{F5AB1C69-6EDB-4FF4-983F-18BD219EF322}</a:tableStyleId>
              </a:tblPr>
              <a:tblGrid>
                <a:gridCol w="2190495">
                  <a:extLst>
                    <a:ext uri="{9D8B030D-6E8A-4147-A177-3AD203B41FA5}">
                      <a16:colId xmlns:a16="http://schemas.microsoft.com/office/drawing/2014/main" val="12425646"/>
                    </a:ext>
                  </a:extLst>
                </a:gridCol>
                <a:gridCol w="2138290">
                  <a:extLst>
                    <a:ext uri="{9D8B030D-6E8A-4147-A177-3AD203B41FA5}">
                      <a16:colId xmlns:a16="http://schemas.microsoft.com/office/drawing/2014/main" val="2290004031"/>
                    </a:ext>
                  </a:extLst>
                </a:gridCol>
                <a:gridCol w="2419643">
                  <a:extLst>
                    <a:ext uri="{9D8B030D-6E8A-4147-A177-3AD203B41FA5}">
                      <a16:colId xmlns:a16="http://schemas.microsoft.com/office/drawing/2014/main" val="2582595329"/>
                    </a:ext>
                  </a:extLst>
                </a:gridCol>
                <a:gridCol w="2264898">
                  <a:extLst>
                    <a:ext uri="{9D8B030D-6E8A-4147-A177-3AD203B41FA5}">
                      <a16:colId xmlns:a16="http://schemas.microsoft.com/office/drawing/2014/main" val="2107898181"/>
                    </a:ext>
                  </a:extLst>
                </a:gridCol>
                <a:gridCol w="2349305">
                  <a:extLst>
                    <a:ext uri="{9D8B030D-6E8A-4147-A177-3AD203B41FA5}">
                      <a16:colId xmlns:a16="http://schemas.microsoft.com/office/drawing/2014/main" val="1961017537"/>
                    </a:ext>
                  </a:extLst>
                </a:gridCol>
              </a:tblGrid>
              <a:tr h="233156">
                <a:tc>
                  <a:txBody>
                    <a:bodyPr/>
                    <a:lstStyle/>
                    <a:p>
                      <a:r>
                        <a:rPr lang="en-US" sz="1600" dirty="0">
                          <a:solidFill>
                            <a:schemeClr val="accent1"/>
                          </a:solidFill>
                        </a:rPr>
                        <a:t>Waqar A. Malik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err="1">
                          <a:solidFill>
                            <a:schemeClr val="accent1"/>
                          </a:solidFill>
                        </a:rPr>
                        <a:t>Matin</a:t>
                      </a:r>
                      <a:r>
                        <a:rPr lang="en-US" sz="1600" dirty="0">
                          <a:solidFill>
                            <a:schemeClr val="accent1"/>
                          </a:solidFill>
                        </a:rPr>
                        <a:t> Amjad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accent1"/>
                          </a:solidFill>
                        </a:rPr>
                        <a:t>Atif Riaz Bukhari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err="1">
                          <a:solidFill>
                            <a:schemeClr val="accent1"/>
                          </a:solidFill>
                        </a:rPr>
                        <a:t>Fawad</a:t>
                      </a:r>
                      <a:r>
                        <a:rPr lang="en-US" sz="1600" dirty="0">
                          <a:solidFill>
                            <a:schemeClr val="accent1"/>
                          </a:solidFill>
                        </a:rPr>
                        <a:t> Anwar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accent1"/>
                          </a:solidFill>
                        </a:rPr>
                        <a:t>Siraj A. </a:t>
                      </a:r>
                      <a:r>
                        <a:rPr lang="en-US" sz="1600" dirty="0" err="1">
                          <a:solidFill>
                            <a:schemeClr val="accent1"/>
                          </a:solidFill>
                        </a:rPr>
                        <a:t>Dadabhoy</a:t>
                      </a:r>
                      <a:endParaRPr lang="en-US" sz="1600"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3566021"/>
                  </a:ext>
                </a:extLst>
              </a:tr>
              <a:tr h="370840">
                <a:tc>
                  <a:txBody>
                    <a:bodyPr/>
                    <a:lstStyle/>
                    <a:p>
                      <a:r>
                        <a:rPr lang="en-US" sz="1200" dirty="0">
                          <a:solidFill>
                            <a:schemeClr val="accent1"/>
                          </a:solidFill>
                        </a:rPr>
                        <a:t>Chairman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US" sz="1200" kern="1200" dirty="0">
                          <a:solidFill>
                            <a:schemeClr val="accent1"/>
                          </a:solidFill>
                          <a:latin typeface="+mn-lt"/>
                          <a:ea typeface="+mn-ea"/>
                          <a:cs typeface="+mn-cs"/>
                        </a:rPr>
                        <a:t>Chief Executive Officer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US" sz="1200" kern="1200" dirty="0">
                          <a:solidFill>
                            <a:schemeClr val="accent1"/>
                          </a:solidFill>
                          <a:latin typeface="+mn-lt"/>
                          <a:ea typeface="+mn-ea"/>
                          <a:cs typeface="+mn-cs"/>
                        </a:rPr>
                        <a:t>Director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accent1"/>
                          </a:solidFill>
                          <a:latin typeface="+mn-lt"/>
                          <a:ea typeface="+mn-ea"/>
                          <a:cs typeface="+mn-cs"/>
                        </a:rPr>
                        <a:t>Director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accent1"/>
                          </a:solidFill>
                          <a:latin typeface="+mn-lt"/>
                          <a:ea typeface="+mn-ea"/>
                          <a:cs typeface="+mn-cs"/>
                        </a:rPr>
                        <a:t>Director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8911516"/>
                  </a:ext>
                </a:extLst>
              </a:tr>
            </a:tbl>
          </a:graphicData>
        </a:graphic>
      </p:graphicFrame>
      <p:graphicFrame>
        <p:nvGraphicFramePr>
          <p:cNvPr id="18" name="Table 17">
            <a:extLst>
              <a:ext uri="{FF2B5EF4-FFF2-40B4-BE49-F238E27FC236}">
                <a16:creationId xmlns:a16="http://schemas.microsoft.com/office/drawing/2014/main" id="{DE8ED914-DE80-4F4F-9654-6E9400BF868F}"/>
              </a:ext>
            </a:extLst>
          </p:cNvPr>
          <p:cNvGraphicFramePr>
            <a:graphicFrameLocks noGrp="1"/>
          </p:cNvGraphicFramePr>
          <p:nvPr>
            <p:extLst>
              <p:ext uri="{D42A27DB-BD31-4B8C-83A1-F6EECF244321}">
                <p14:modId xmlns:p14="http://schemas.microsoft.com/office/powerpoint/2010/main" val="3438665640"/>
              </p:ext>
            </p:extLst>
          </p:nvPr>
        </p:nvGraphicFramePr>
        <p:xfrm>
          <a:off x="378303" y="5669529"/>
          <a:ext cx="11523411" cy="678630"/>
        </p:xfrm>
        <a:graphic>
          <a:graphicData uri="http://schemas.openxmlformats.org/drawingml/2006/table">
            <a:tbl>
              <a:tblPr firstRow="1" bandRow="1">
                <a:tableStyleId>{F5AB1C69-6EDB-4FF4-983F-18BD219EF322}</a:tableStyleId>
              </a:tblPr>
              <a:tblGrid>
                <a:gridCol w="2160345">
                  <a:extLst>
                    <a:ext uri="{9D8B030D-6E8A-4147-A177-3AD203B41FA5}">
                      <a16:colId xmlns:a16="http://schemas.microsoft.com/office/drawing/2014/main" val="12425646"/>
                    </a:ext>
                  </a:extLst>
                </a:gridCol>
                <a:gridCol w="2168440">
                  <a:extLst>
                    <a:ext uri="{9D8B030D-6E8A-4147-A177-3AD203B41FA5}">
                      <a16:colId xmlns:a16="http://schemas.microsoft.com/office/drawing/2014/main" val="2290004031"/>
                    </a:ext>
                  </a:extLst>
                </a:gridCol>
                <a:gridCol w="2419643">
                  <a:extLst>
                    <a:ext uri="{9D8B030D-6E8A-4147-A177-3AD203B41FA5}">
                      <a16:colId xmlns:a16="http://schemas.microsoft.com/office/drawing/2014/main" val="2582595329"/>
                    </a:ext>
                  </a:extLst>
                </a:gridCol>
                <a:gridCol w="2264898">
                  <a:extLst>
                    <a:ext uri="{9D8B030D-6E8A-4147-A177-3AD203B41FA5}">
                      <a16:colId xmlns:a16="http://schemas.microsoft.com/office/drawing/2014/main" val="2107898181"/>
                    </a:ext>
                  </a:extLst>
                </a:gridCol>
                <a:gridCol w="2510085">
                  <a:extLst>
                    <a:ext uri="{9D8B030D-6E8A-4147-A177-3AD203B41FA5}">
                      <a16:colId xmlns:a16="http://schemas.microsoft.com/office/drawing/2014/main" val="1961017537"/>
                    </a:ext>
                  </a:extLst>
                </a:gridCol>
              </a:tblGrid>
              <a:tr h="260510">
                <a:tc>
                  <a:txBody>
                    <a:bodyPr/>
                    <a:lstStyle/>
                    <a:p>
                      <a:r>
                        <a:rPr lang="en-US" sz="1600" dirty="0">
                          <a:solidFill>
                            <a:schemeClr val="accent1"/>
                          </a:solidFill>
                        </a:rPr>
                        <a:t>S. Hasan Ali Bukhari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accent1"/>
                          </a:solidFill>
                        </a:rPr>
                        <a:t>Sheikh M. Abdullah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err="1">
                          <a:solidFill>
                            <a:schemeClr val="accent1"/>
                          </a:solidFill>
                        </a:rPr>
                        <a:t>Shahid</a:t>
                      </a:r>
                      <a:r>
                        <a:rPr lang="en-US" sz="1600" dirty="0">
                          <a:solidFill>
                            <a:schemeClr val="accent1"/>
                          </a:solidFill>
                        </a:rPr>
                        <a:t> M. </a:t>
                      </a:r>
                      <a:r>
                        <a:rPr lang="en-US" sz="1600" dirty="0" err="1">
                          <a:solidFill>
                            <a:schemeClr val="accent1"/>
                          </a:solidFill>
                        </a:rPr>
                        <a:t>Umerani</a:t>
                      </a:r>
                      <a:endParaRPr lang="en-US" sz="1600"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err="1">
                          <a:solidFill>
                            <a:schemeClr val="accent1"/>
                          </a:solidFill>
                        </a:rPr>
                        <a:t>Feroz</a:t>
                      </a:r>
                      <a:r>
                        <a:rPr lang="en-US" sz="1600" dirty="0">
                          <a:solidFill>
                            <a:schemeClr val="accent1"/>
                          </a:solidFill>
                        </a:rPr>
                        <a:t> Rizvi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accent1"/>
                          </a:solidFill>
                        </a:rPr>
                        <a:t>M. </a:t>
                      </a:r>
                      <a:r>
                        <a:rPr lang="en-US" sz="1600" dirty="0" err="1">
                          <a:solidFill>
                            <a:schemeClr val="accent1"/>
                          </a:solidFill>
                        </a:rPr>
                        <a:t>Zindah</a:t>
                      </a:r>
                      <a:r>
                        <a:rPr lang="en-US" sz="1600" dirty="0">
                          <a:solidFill>
                            <a:schemeClr val="accent1"/>
                          </a:solidFill>
                        </a:rPr>
                        <a:t> </a:t>
                      </a:r>
                      <a:r>
                        <a:rPr lang="en-US" sz="1600" dirty="0" err="1">
                          <a:solidFill>
                            <a:schemeClr val="accent1"/>
                          </a:solidFill>
                        </a:rPr>
                        <a:t>Moin</a:t>
                      </a:r>
                      <a:r>
                        <a:rPr lang="en-US" sz="1600" dirty="0">
                          <a:solidFill>
                            <a:schemeClr val="accent1"/>
                          </a:solidFill>
                        </a:rPr>
                        <a:t> </a:t>
                      </a:r>
                      <a:r>
                        <a:rPr lang="en-US" sz="1600" dirty="0" err="1">
                          <a:solidFill>
                            <a:schemeClr val="accent1"/>
                          </a:solidFill>
                        </a:rPr>
                        <a:t>Mohajir</a:t>
                      </a:r>
                      <a:endParaRPr lang="en-US" sz="1600"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3566021"/>
                  </a:ext>
                </a:extLst>
              </a:tr>
              <a:tr h="343350">
                <a:tc>
                  <a:txBody>
                    <a:bodyPr/>
                    <a:lstStyle/>
                    <a:p>
                      <a:r>
                        <a:rPr kumimoji="0" lang="en-US" sz="1200" b="0" i="0" u="none" strike="noStrike" kern="1200" cap="none" spc="0" normalizeH="0" baseline="0" noProof="0" dirty="0">
                          <a:ln>
                            <a:noFill/>
                          </a:ln>
                          <a:solidFill>
                            <a:srgbClr val="0D5C91"/>
                          </a:solidFill>
                          <a:effectLst/>
                          <a:uLnTx/>
                          <a:uFillTx/>
                          <a:latin typeface="Century Gothic"/>
                          <a:ea typeface="+mn-ea"/>
                          <a:cs typeface="+mn-cs"/>
                        </a:rPr>
                        <a:t>Director</a:t>
                      </a:r>
                      <a:endParaRPr lang="en-US" sz="1200"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kumimoji="0" lang="en-US" sz="1200" b="0" i="0" u="none" strike="noStrike" kern="1200" cap="none" spc="0" normalizeH="0" baseline="0" noProof="0" dirty="0">
                          <a:ln>
                            <a:noFill/>
                          </a:ln>
                          <a:solidFill>
                            <a:srgbClr val="0D5C91"/>
                          </a:solidFill>
                          <a:effectLst/>
                          <a:uLnTx/>
                          <a:uFillTx/>
                          <a:latin typeface="Century Gothic"/>
                          <a:ea typeface="+mn-ea"/>
                          <a:cs typeface="+mn-cs"/>
                        </a:rPr>
                        <a:t>Director</a:t>
                      </a:r>
                      <a:endParaRPr lang="en-US" sz="1200" kern="1200" dirty="0">
                        <a:solidFill>
                          <a:schemeClr val="accent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kumimoji="0" lang="en-US" sz="1200" b="0" i="0" u="none" strike="noStrike" kern="1200" cap="none" spc="0" normalizeH="0" baseline="0" noProof="0">
                          <a:ln>
                            <a:noFill/>
                          </a:ln>
                          <a:solidFill>
                            <a:srgbClr val="0D5C91"/>
                          </a:solidFill>
                          <a:effectLst/>
                          <a:uLnTx/>
                          <a:uFillTx/>
                          <a:latin typeface="Century Gothic"/>
                          <a:ea typeface="+mn-ea"/>
                          <a:cs typeface="+mn-cs"/>
                        </a:rPr>
                        <a:t>Director</a:t>
                      </a:r>
                      <a:endParaRPr lang="en-US" sz="1200" kern="1200" dirty="0">
                        <a:solidFill>
                          <a:schemeClr val="accent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D5C91"/>
                          </a:solidFill>
                          <a:effectLst/>
                          <a:uLnTx/>
                          <a:uFillTx/>
                          <a:latin typeface="Century Gothic"/>
                          <a:ea typeface="+mn-ea"/>
                          <a:cs typeface="+mn-cs"/>
                        </a:rPr>
                        <a:t>Director</a:t>
                      </a:r>
                      <a:endParaRPr lang="en-US" sz="1200" kern="1200" dirty="0">
                        <a:solidFill>
                          <a:schemeClr val="accent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5C91"/>
                          </a:solidFill>
                          <a:effectLst/>
                          <a:uLnTx/>
                          <a:uFillTx/>
                          <a:latin typeface="Century Gothic"/>
                          <a:ea typeface="+mn-ea"/>
                          <a:cs typeface="+mn-cs"/>
                        </a:rPr>
                        <a:t>Director</a:t>
                      </a:r>
                      <a:endParaRPr lang="en-US" sz="1200" kern="1200" dirty="0">
                        <a:solidFill>
                          <a:schemeClr val="accent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8911516"/>
                  </a:ext>
                </a:extLst>
              </a:tr>
            </a:tbl>
          </a:graphicData>
        </a:graphic>
      </p:graphicFrame>
    </p:spTree>
    <p:extLst>
      <p:ext uri="{BB962C8B-B14F-4D97-AF65-F5344CB8AC3E}">
        <p14:creationId xmlns:p14="http://schemas.microsoft.com/office/powerpoint/2010/main" val="948473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C03147-6C62-4261-93C8-63A9FD344023}"/>
              </a:ext>
            </a:extLst>
          </p:cNvPr>
          <p:cNvSpPr/>
          <p:nvPr/>
        </p:nvSpPr>
        <p:spPr bwMode="auto">
          <a:xfrm>
            <a:off x="1" y="0"/>
            <a:ext cx="6160168" cy="6858000"/>
          </a:xfrm>
          <a:prstGeom prst="rect">
            <a:avLst/>
          </a:prstGeom>
          <a:solidFill>
            <a:schemeClr val="tx1">
              <a:lumMod val="65000"/>
              <a:lumOff val="35000"/>
            </a:schemeClr>
          </a:solidFill>
          <a:ln>
            <a:noFill/>
          </a:ln>
          <a:effectLst/>
          <a:extLst/>
        </p:spPr>
        <p:txBody>
          <a:bodyPr vert="horz" wrap="square" lIns="144000" tIns="16200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0"/>
              </a:spcBef>
              <a:spcAft>
                <a:spcPct val="30000"/>
              </a:spcAft>
              <a:buClrTx/>
              <a:buSzTx/>
              <a:buFontTx/>
              <a:buNone/>
              <a:tabLst/>
            </a:pPr>
            <a:endParaRPr kumimoji="0" lang="en-US" sz="1000" b="1" i="0" u="none" strike="noStrike" cap="none" normalizeH="0" baseline="0" dirty="0">
              <a:ln>
                <a:noFill/>
              </a:ln>
              <a:solidFill>
                <a:schemeClr val="bg1">
                  <a:lumMod val="65000"/>
                </a:schemeClr>
              </a:solidFill>
              <a:effectLst/>
              <a:latin typeface="LindeDaxPowerPoint" pitchFamily="34" charset="0"/>
            </a:endParaRPr>
          </a:p>
        </p:txBody>
      </p:sp>
      <p:sp>
        <p:nvSpPr>
          <p:cNvPr id="6" name="Rectangle 5">
            <a:extLst>
              <a:ext uri="{FF2B5EF4-FFF2-40B4-BE49-F238E27FC236}">
                <a16:creationId xmlns:a16="http://schemas.microsoft.com/office/drawing/2014/main" id="{7FF22842-CDE3-472C-9877-E0CF4E813461}"/>
              </a:ext>
            </a:extLst>
          </p:cNvPr>
          <p:cNvSpPr/>
          <p:nvPr/>
        </p:nvSpPr>
        <p:spPr bwMode="auto">
          <a:xfrm>
            <a:off x="6160168" y="0"/>
            <a:ext cx="6031832" cy="6858000"/>
          </a:xfrm>
          <a:prstGeom prst="rect">
            <a:avLst/>
          </a:prstGeom>
          <a:solidFill>
            <a:schemeClr val="accent1">
              <a:lumMod val="20000"/>
              <a:lumOff val="80000"/>
            </a:schemeClr>
          </a:solidFill>
          <a:ln>
            <a:noFill/>
          </a:ln>
          <a:effectLst/>
          <a:extLst/>
        </p:spPr>
        <p:txBody>
          <a:bodyPr vert="horz" wrap="square" lIns="144000" tIns="16200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0"/>
              </a:spcBef>
              <a:spcAft>
                <a:spcPct val="30000"/>
              </a:spcAft>
              <a:buClrTx/>
              <a:buSzTx/>
              <a:buFontTx/>
              <a:buNone/>
              <a:tabLst/>
            </a:pPr>
            <a:endParaRPr kumimoji="0" lang="en-US" sz="1000" b="1" i="0" u="none" strike="noStrike" cap="none" normalizeH="0" baseline="0">
              <a:ln>
                <a:noFill/>
              </a:ln>
              <a:solidFill>
                <a:schemeClr val="accent1"/>
              </a:solidFill>
              <a:effectLst/>
              <a:latin typeface="LindeDaxPowerPoint" pitchFamily="34" charset="0"/>
            </a:endParaRPr>
          </a:p>
        </p:txBody>
      </p:sp>
      <p:sp>
        <p:nvSpPr>
          <p:cNvPr id="14" name="Rectangle 13">
            <a:extLst>
              <a:ext uri="{FF2B5EF4-FFF2-40B4-BE49-F238E27FC236}">
                <a16:creationId xmlns:a16="http://schemas.microsoft.com/office/drawing/2014/main" id="{B337DB0E-0A4C-40C3-BCC9-79F944A0E4F0}"/>
              </a:ext>
            </a:extLst>
          </p:cNvPr>
          <p:cNvSpPr/>
          <p:nvPr/>
        </p:nvSpPr>
        <p:spPr>
          <a:xfrm>
            <a:off x="3571548" y="2653677"/>
            <a:ext cx="6322265" cy="830997"/>
          </a:xfrm>
          <a:prstGeom prst="rect">
            <a:avLst/>
          </a:prstGeom>
          <a:noFill/>
          <a:ln>
            <a:no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2">
                    <a:lumMod val="20000"/>
                    <a:lumOff val="80000"/>
                  </a:schemeClr>
                </a:solidFill>
                <a:effectLst/>
                <a:uLnTx/>
                <a:uFillTx/>
                <a:latin typeface="Calibri" panose="020F0502020204030204" pitchFamily="34" charset="0"/>
                <a:ea typeface="Calibri" panose="020F0502020204030204" pitchFamily="34" charset="0"/>
                <a:cs typeface="Calibri" panose="020F0502020204030204" pitchFamily="34" charset="0"/>
              </a:rPr>
              <a:t>Our </a:t>
            </a:r>
            <a:r>
              <a:rPr kumimoji="0" lang="en-US" sz="4800" b="1"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Calibri" panose="020F0502020204030204" pitchFamily="34" charset="0"/>
              </a:rPr>
              <a:t>Business</a:t>
            </a:r>
          </a:p>
        </p:txBody>
      </p:sp>
    </p:spTree>
    <p:extLst>
      <p:ext uri="{BB962C8B-B14F-4D97-AF65-F5344CB8AC3E}">
        <p14:creationId xmlns:p14="http://schemas.microsoft.com/office/powerpoint/2010/main" val="4000632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B6A5-3DCA-4373-A97C-75B9A993308A}"/>
              </a:ext>
            </a:extLst>
          </p:cNvPr>
          <p:cNvSpPr>
            <a:spLocks noGrp="1"/>
          </p:cNvSpPr>
          <p:nvPr>
            <p:ph type="title"/>
          </p:nvPr>
        </p:nvSpPr>
        <p:spPr>
          <a:solidFill>
            <a:schemeClr val="bg2"/>
          </a:solidFill>
          <a:ln>
            <a:noFill/>
          </a:ln>
          <a:effectLst/>
          <a:extLs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6616" tIns="0" rIns="172800" bIns="0" numCol="1" anchor="ctr" anchorCtr="0" compatLnSpc="1">
            <a:prstTxWarp prst="textNoShape">
              <a:avLst/>
            </a:prstTxWarp>
          </a:bodyPr>
          <a:lstStyle/>
          <a:p>
            <a:r>
              <a:rPr lang="en-US" dirty="0">
                <a:latin typeface="Century Gothic" panose="020B0502020202020204" pitchFamily="34" charset="0"/>
              </a:rPr>
              <a:t>Vision, Mission &amp; Values</a:t>
            </a:r>
            <a:endParaRPr lang="en-PK"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50FC4641-5EF8-4546-9E3E-92645C8191BD}"/>
              </a:ext>
            </a:extLst>
          </p:cNvPr>
          <p:cNvSpPr>
            <a:spLocks noGrp="1"/>
          </p:cNvSpPr>
          <p:nvPr>
            <p:ph type="sldNum" sz="quarter" idx="11"/>
          </p:nvPr>
        </p:nvSpPr>
        <p:spPr/>
        <p:txBody>
          <a:bodyPr/>
          <a:lstStyle/>
          <a:p>
            <a:pPr>
              <a:defRPr/>
            </a:pPr>
            <a:fld id="{7184F1C6-6024-4857-9F02-92E3951EE3F1}" type="slidenum">
              <a:rPr lang="zh-TW" altLang="en-US" smtClean="0"/>
              <a:pPr>
                <a:defRPr/>
              </a:pPr>
              <a:t>9</a:t>
            </a:fld>
            <a:endParaRPr lang="en-US" altLang="zh-TW"/>
          </a:p>
        </p:txBody>
      </p:sp>
      <p:sp>
        <p:nvSpPr>
          <p:cNvPr id="4" name="Content Placeholder 2">
            <a:extLst>
              <a:ext uri="{FF2B5EF4-FFF2-40B4-BE49-F238E27FC236}">
                <a16:creationId xmlns:a16="http://schemas.microsoft.com/office/drawing/2014/main" id="{294953C1-862D-4866-A9F3-42346190A7EA}"/>
              </a:ext>
            </a:extLst>
          </p:cNvPr>
          <p:cNvSpPr txBox="1">
            <a:spLocks/>
          </p:cNvSpPr>
          <p:nvPr/>
        </p:nvSpPr>
        <p:spPr>
          <a:xfrm>
            <a:off x="586603" y="1326656"/>
            <a:ext cx="5262404" cy="3041965"/>
          </a:xfrm>
          <a:prstGeom prst="rect">
            <a:avLst/>
          </a:prstGeom>
        </p:spPr>
        <p:txBody>
          <a:bodyPr/>
          <a:lstStyle>
            <a:lvl1pPr marL="342900" indent="-342900" algn="l" rtl="0" eaLnBrk="0" fontAlgn="base" hangingPunct="0">
              <a:lnSpc>
                <a:spcPct val="110000"/>
              </a:lnSpc>
              <a:spcBef>
                <a:spcPct val="0"/>
              </a:spcBef>
              <a:spcAft>
                <a:spcPct val="30000"/>
              </a:spcAft>
              <a:tabLst>
                <a:tab pos="274638" algn="l"/>
              </a:tabLst>
              <a:defRPr sz="1600" b="1">
                <a:solidFill>
                  <a:schemeClr val="tx1"/>
                </a:solidFill>
                <a:latin typeface="Century Gothic" panose="020B0502020202020204" pitchFamily="34" charset="0"/>
                <a:ea typeface="+mn-ea"/>
                <a:cs typeface="+mn-cs"/>
              </a:defRPr>
            </a:lvl1pPr>
            <a:lvl2pPr marL="1588" indent="455613" algn="l" rtl="0" eaLnBrk="0" fontAlgn="base" hangingPunct="0">
              <a:lnSpc>
                <a:spcPct val="110000"/>
              </a:lnSpc>
              <a:spcBef>
                <a:spcPct val="0"/>
              </a:spcBef>
              <a:spcAft>
                <a:spcPct val="30000"/>
              </a:spcAft>
              <a:tabLst>
                <a:tab pos="274638" algn="l"/>
              </a:tabLst>
              <a:defRPr sz="1600">
                <a:solidFill>
                  <a:schemeClr val="tx1"/>
                </a:solidFill>
                <a:latin typeface="Century Gothic" panose="020B0502020202020204" pitchFamily="34" charset="0"/>
              </a:defRPr>
            </a:lvl2pPr>
            <a:lvl3pPr marL="382588" indent="-379413" algn="l" rtl="0" eaLnBrk="0" fontAlgn="base" hangingPunct="0">
              <a:lnSpc>
                <a:spcPct val="110000"/>
              </a:lnSpc>
              <a:spcBef>
                <a:spcPct val="0"/>
              </a:spcBef>
              <a:spcAft>
                <a:spcPct val="30000"/>
              </a:spcAft>
              <a:buFont typeface="LindeDaxPowerPoint" pitchFamily="34" charset="0"/>
              <a:buChar char="—"/>
              <a:tabLst>
                <a:tab pos="274638" algn="l"/>
              </a:tabLst>
              <a:defRPr sz="1600">
                <a:solidFill>
                  <a:schemeClr val="tx1"/>
                </a:solidFill>
                <a:latin typeface="Century Gothic" panose="020B0502020202020204" pitchFamily="34" charset="0"/>
              </a:defRPr>
            </a:lvl3pPr>
            <a:lvl4pPr marL="762000" indent="-377825" algn="l" rtl="0" eaLnBrk="0" fontAlgn="base" hangingPunct="0">
              <a:lnSpc>
                <a:spcPct val="110000"/>
              </a:lnSpc>
              <a:spcBef>
                <a:spcPct val="0"/>
              </a:spcBef>
              <a:spcAft>
                <a:spcPct val="30000"/>
              </a:spcAft>
              <a:buChar char="—"/>
              <a:tabLst>
                <a:tab pos="274638" algn="l"/>
              </a:tabLst>
              <a:defRPr sz="1600">
                <a:solidFill>
                  <a:schemeClr val="tx1"/>
                </a:solidFill>
                <a:latin typeface="Century Gothic" panose="020B0502020202020204" pitchFamily="34" charset="0"/>
              </a:defRPr>
            </a:lvl4pPr>
            <a:lvl5pPr marL="1141413" indent="-377825" algn="l" rtl="0" eaLnBrk="0" fontAlgn="base" hangingPunct="0">
              <a:lnSpc>
                <a:spcPct val="110000"/>
              </a:lnSpc>
              <a:spcBef>
                <a:spcPct val="0"/>
              </a:spcBef>
              <a:spcAft>
                <a:spcPct val="30000"/>
              </a:spcAft>
              <a:buChar char="—"/>
              <a:tabLst>
                <a:tab pos="274638" algn="l"/>
              </a:tabLst>
              <a:defRPr sz="1600">
                <a:solidFill>
                  <a:schemeClr val="tx1"/>
                </a:solidFill>
                <a:latin typeface="Century Gothic" panose="020B0502020202020204" pitchFamily="34" charset="0"/>
              </a:defRPr>
            </a:lvl5pPr>
            <a:lvl6pPr marL="1598613" indent="-377825" algn="l" rtl="0" fontAlgn="base">
              <a:lnSpc>
                <a:spcPct val="110000"/>
              </a:lnSpc>
              <a:spcBef>
                <a:spcPct val="0"/>
              </a:spcBef>
              <a:spcAft>
                <a:spcPct val="30000"/>
              </a:spcAft>
              <a:buChar char="—"/>
              <a:tabLst>
                <a:tab pos="274638" algn="l"/>
              </a:tabLst>
              <a:defRPr sz="1600">
                <a:solidFill>
                  <a:schemeClr val="tx1"/>
                </a:solidFill>
                <a:latin typeface="+mn-lt"/>
              </a:defRPr>
            </a:lvl6pPr>
            <a:lvl7pPr marL="2055813" indent="-377825" algn="l" rtl="0" fontAlgn="base">
              <a:lnSpc>
                <a:spcPct val="110000"/>
              </a:lnSpc>
              <a:spcBef>
                <a:spcPct val="0"/>
              </a:spcBef>
              <a:spcAft>
                <a:spcPct val="30000"/>
              </a:spcAft>
              <a:buChar char="—"/>
              <a:tabLst>
                <a:tab pos="274638" algn="l"/>
              </a:tabLst>
              <a:defRPr sz="1600">
                <a:solidFill>
                  <a:schemeClr val="tx1"/>
                </a:solidFill>
                <a:latin typeface="+mn-lt"/>
              </a:defRPr>
            </a:lvl7pPr>
            <a:lvl8pPr marL="2513013" indent="-377825" algn="l" rtl="0" fontAlgn="base">
              <a:lnSpc>
                <a:spcPct val="110000"/>
              </a:lnSpc>
              <a:spcBef>
                <a:spcPct val="0"/>
              </a:spcBef>
              <a:spcAft>
                <a:spcPct val="30000"/>
              </a:spcAft>
              <a:buChar char="—"/>
              <a:tabLst>
                <a:tab pos="274638" algn="l"/>
              </a:tabLst>
              <a:defRPr sz="1600">
                <a:solidFill>
                  <a:schemeClr val="tx1"/>
                </a:solidFill>
                <a:latin typeface="+mn-lt"/>
              </a:defRPr>
            </a:lvl8pPr>
            <a:lvl9pPr marL="2970213" indent="-377825" algn="l" rtl="0" fontAlgn="base">
              <a:lnSpc>
                <a:spcPct val="110000"/>
              </a:lnSpc>
              <a:spcBef>
                <a:spcPct val="0"/>
              </a:spcBef>
              <a:spcAft>
                <a:spcPct val="30000"/>
              </a:spcAft>
              <a:buChar char="—"/>
              <a:tabLst>
                <a:tab pos="274638" algn="l"/>
              </a:tabLst>
              <a:defRPr sz="1600">
                <a:solidFill>
                  <a:schemeClr val="tx1"/>
                </a:solidFill>
                <a:latin typeface="+mn-lt"/>
              </a:defRPr>
            </a:lvl9pPr>
          </a:lstStyle>
          <a:p>
            <a:pPr algn="just"/>
            <a:r>
              <a:rPr lang="en-US" sz="1800" kern="0">
                <a:latin typeface="Calibri" panose="020F0502020204030204" pitchFamily="34" charset="0"/>
                <a:cs typeface="Calibri" panose="020F0502020204030204" pitchFamily="34" charset="0"/>
              </a:rPr>
              <a:t>Vision</a:t>
            </a:r>
          </a:p>
          <a:p>
            <a:pPr marL="0" indent="0" algn="just"/>
            <a:r>
              <a:rPr lang="en-US" sz="1800" b="0" kern="0">
                <a:solidFill>
                  <a:schemeClr val="accent1"/>
                </a:solidFill>
                <a:latin typeface="Calibri" panose="020F0502020204030204" pitchFamily="34" charset="0"/>
                <a:cs typeface="Calibri" panose="020F0502020204030204" pitchFamily="34" charset="0"/>
              </a:rPr>
              <a:t>To improve the quality of life and wellbeing of people, communities and environment by operating in all sectors of the economy; envisage growth aggressively as a market leader while admiring its people.</a:t>
            </a:r>
          </a:p>
          <a:p>
            <a:pPr marL="0" indent="0" algn="just"/>
            <a:r>
              <a:rPr lang="en-US" sz="1800" kern="0">
                <a:latin typeface="Calibri" panose="020F0502020204030204" pitchFamily="34" charset="0"/>
                <a:cs typeface="Calibri" panose="020F0502020204030204" pitchFamily="34" charset="0"/>
              </a:rPr>
              <a:t>Mission</a:t>
            </a:r>
          </a:p>
          <a:p>
            <a:pPr marL="0" indent="0" algn="just"/>
            <a:r>
              <a:rPr lang="en-US" sz="1800" b="0" kern="0">
                <a:solidFill>
                  <a:schemeClr val="accent1"/>
                </a:solidFill>
                <a:latin typeface="Calibri" panose="020F0502020204030204" pitchFamily="34" charset="0"/>
                <a:cs typeface="Calibri" panose="020F0502020204030204" pitchFamily="34" charset="0"/>
              </a:rPr>
              <a:t>To remain the market leader in industrial and medical sector while growing aggressively in welding &amp; hardgoods.  We shall achieve this profitably on sustained basis through the talent of our people, product reliability, superior product service &amp; quality. We would provide innovative solutions to our customers along with enhancing trust of our shareholders while keeping highest standards of ethics, safety and environment.</a:t>
            </a:r>
            <a:endParaRPr lang="en-US" sz="1800" kern="0">
              <a:solidFill>
                <a:schemeClr val="accent1"/>
              </a:solidFill>
              <a:latin typeface="Calibri" panose="020F0502020204030204" pitchFamily="34" charset="0"/>
              <a:cs typeface="Calibri" panose="020F0502020204030204" pitchFamily="34" charset="0"/>
            </a:endParaRPr>
          </a:p>
          <a:p>
            <a:pPr marL="0" indent="0" algn="just"/>
            <a:endParaRPr lang="en-US" kern="0">
              <a:solidFill>
                <a:schemeClr val="accent1"/>
              </a:solidFill>
              <a:latin typeface="Calibri" panose="020F0502020204030204" pitchFamily="34" charset="0"/>
              <a:cs typeface="Calibri" panose="020F0502020204030204" pitchFamily="34" charset="0"/>
            </a:endParaRPr>
          </a:p>
          <a:p>
            <a:pPr marL="0" indent="0" algn="just"/>
            <a:endParaRPr lang="en-US" b="0" kern="0">
              <a:solidFill>
                <a:schemeClr val="accent1"/>
              </a:solidFill>
              <a:latin typeface="Calibri" panose="020F0502020204030204" pitchFamily="34" charset="0"/>
              <a:cs typeface="Calibri" panose="020F0502020204030204" pitchFamily="34" charset="0"/>
            </a:endParaRPr>
          </a:p>
          <a:p>
            <a:pPr marL="0" indent="0" algn="just"/>
            <a:endParaRPr lang="en-US" b="0" kern="0">
              <a:solidFill>
                <a:schemeClr val="accent1"/>
              </a:solidFill>
              <a:latin typeface="Calibri" panose="020F0502020204030204" pitchFamily="34" charset="0"/>
              <a:cs typeface="Calibri" panose="020F0502020204030204" pitchFamily="34" charset="0"/>
            </a:endParaRPr>
          </a:p>
          <a:p>
            <a:pPr algn="just"/>
            <a:endParaRPr lang="en-US" b="0" kern="0">
              <a:solidFill>
                <a:schemeClr val="accent1"/>
              </a:solidFill>
              <a:latin typeface="Calibri" panose="020F0502020204030204" pitchFamily="34" charset="0"/>
              <a:cs typeface="Calibri" panose="020F0502020204030204" pitchFamily="34" charset="0"/>
            </a:endParaRPr>
          </a:p>
          <a:p>
            <a:pPr algn="just"/>
            <a:endParaRPr lang="en-US" kern="0" dirty="0">
              <a:solidFill>
                <a:schemeClr val="accent1"/>
              </a:solidFill>
              <a:latin typeface="Calibri" panose="020F0502020204030204" pitchFamily="34" charset="0"/>
              <a:cs typeface="Calibri" panose="020F0502020204030204" pitchFamily="34" charset="0"/>
            </a:endParaRPr>
          </a:p>
        </p:txBody>
      </p:sp>
      <p:graphicFrame>
        <p:nvGraphicFramePr>
          <p:cNvPr id="5" name="Diagram 4">
            <a:extLst>
              <a:ext uri="{FF2B5EF4-FFF2-40B4-BE49-F238E27FC236}">
                <a16:creationId xmlns:a16="http://schemas.microsoft.com/office/drawing/2014/main" id="{58CA96E3-C28A-4804-A2F7-A6B933B056C6}"/>
              </a:ext>
            </a:extLst>
          </p:cNvPr>
          <p:cNvGraphicFramePr/>
          <p:nvPr>
            <p:extLst>
              <p:ext uri="{D42A27DB-BD31-4B8C-83A1-F6EECF244321}">
                <p14:modId xmlns:p14="http://schemas.microsoft.com/office/powerpoint/2010/main" val="3944054461"/>
              </p:ext>
            </p:extLst>
          </p:nvPr>
        </p:nvGraphicFramePr>
        <p:xfrm>
          <a:off x="7511746" y="1484316"/>
          <a:ext cx="3918254" cy="2312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80B30DB0-0EEA-428D-BF98-8BD0B6266DB1}"/>
              </a:ext>
            </a:extLst>
          </p:cNvPr>
          <p:cNvGraphicFramePr/>
          <p:nvPr>
            <p:extLst>
              <p:ext uri="{D42A27DB-BD31-4B8C-83A1-F6EECF244321}">
                <p14:modId xmlns:p14="http://schemas.microsoft.com/office/powerpoint/2010/main" val="2135681211"/>
              </p:ext>
            </p:extLst>
          </p:nvPr>
        </p:nvGraphicFramePr>
        <p:xfrm>
          <a:off x="7511746" y="3930971"/>
          <a:ext cx="3918254" cy="23121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896098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gHwdQ2_XxkSjQSBzKmtFw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gHwdQ2_XxkSjQSBzKmtFwA"/>
</p:tagLst>
</file>

<file path=ppt/theme/theme1.xml><?xml version="1.0" encoding="utf-8"?>
<a:theme xmlns:a="http://schemas.openxmlformats.org/drawingml/2006/main" name="Linde Presentation XP">
  <a:themeElements>
    <a:clrScheme name="Linde Presentation XP 1">
      <a:dk1>
        <a:srgbClr val="000000"/>
      </a:dk1>
      <a:lt1>
        <a:srgbClr val="FFFFFF"/>
      </a:lt1>
      <a:dk2>
        <a:srgbClr val="00A6D6"/>
      </a:dk2>
      <a:lt2>
        <a:srgbClr val="BFD1D6"/>
      </a:lt2>
      <a:accent1>
        <a:srgbClr val="0D5C91"/>
      </a:accent1>
      <a:accent2>
        <a:srgbClr val="568DB2"/>
      </a:accent2>
      <a:accent3>
        <a:srgbClr val="FFFFFF"/>
      </a:accent3>
      <a:accent4>
        <a:srgbClr val="000000"/>
      </a:accent4>
      <a:accent5>
        <a:srgbClr val="AAB5C7"/>
      </a:accent5>
      <a:accent6>
        <a:srgbClr val="4D7FA1"/>
      </a:accent6>
      <a:hlink>
        <a:srgbClr val="86ADC8"/>
      </a:hlink>
      <a:folHlink>
        <a:srgbClr val="B6CEDE"/>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63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144000" tIns="162000" rIns="0" bIns="0" numCol="1" anchor="t" anchorCtr="0" compatLnSpc="1">
        <a:prstTxWarp prst="textNoShape">
          <a:avLst/>
        </a:prstTxWarp>
      </a:bodyPr>
      <a:lstStyle>
        <a:defPPr marL="0" marR="0" indent="0" algn="l" defTabSz="914400" rtl="0" eaLnBrk="1" fontAlgn="base" latinLnBrk="0" hangingPunct="1">
          <a:lnSpc>
            <a:spcPct val="110000"/>
          </a:lnSpc>
          <a:spcBef>
            <a:spcPct val="0"/>
          </a:spcBef>
          <a:spcAft>
            <a:spcPct val="30000"/>
          </a:spcAft>
          <a:buClrTx/>
          <a:buSzTx/>
          <a:buFontTx/>
          <a:buNone/>
          <a:tabLst/>
          <a:defRPr kumimoji="0" lang="en-US" sz="1000" b="1" i="0" u="none" strike="noStrike" cap="none" normalizeH="0" baseline="0" smtClean="0">
            <a:ln>
              <a:noFill/>
            </a:ln>
            <a:solidFill>
              <a:schemeClr val="accent1"/>
            </a:solidFill>
            <a:effectLst/>
            <a:latin typeface="LindeDaxPowerPoint"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63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144000" tIns="162000" rIns="0" bIns="0" numCol="1" anchor="t" anchorCtr="0" compatLnSpc="1">
        <a:prstTxWarp prst="textNoShape">
          <a:avLst/>
        </a:prstTxWarp>
      </a:bodyPr>
      <a:lstStyle>
        <a:defPPr marL="0" marR="0" indent="0" algn="l" defTabSz="914400" rtl="0" eaLnBrk="1" fontAlgn="base" latinLnBrk="0" hangingPunct="1">
          <a:lnSpc>
            <a:spcPct val="110000"/>
          </a:lnSpc>
          <a:spcBef>
            <a:spcPct val="0"/>
          </a:spcBef>
          <a:spcAft>
            <a:spcPct val="30000"/>
          </a:spcAft>
          <a:buClrTx/>
          <a:buSzTx/>
          <a:buFontTx/>
          <a:buNone/>
          <a:tabLst/>
          <a:defRPr kumimoji="0" lang="en-US" sz="1000" b="1" i="0" u="none" strike="noStrike" cap="none" normalizeH="0" baseline="0" smtClean="0">
            <a:ln>
              <a:noFill/>
            </a:ln>
            <a:solidFill>
              <a:schemeClr val="accent1"/>
            </a:solidFill>
            <a:effectLst/>
            <a:latin typeface="LindeDaxPowerPoint" pitchFamily="34" charset="0"/>
          </a:defRPr>
        </a:defPPr>
      </a:lstStyle>
    </a:lnDef>
  </a:objectDefaults>
  <a:extraClrSchemeLst>
    <a:extraClrScheme>
      <a:clrScheme name="Linde Presentation XP 1">
        <a:dk1>
          <a:srgbClr val="000000"/>
        </a:dk1>
        <a:lt1>
          <a:srgbClr val="FFFFFF"/>
        </a:lt1>
        <a:dk2>
          <a:srgbClr val="00A6D6"/>
        </a:dk2>
        <a:lt2>
          <a:srgbClr val="BFD1D6"/>
        </a:lt2>
        <a:accent1>
          <a:srgbClr val="0D5C91"/>
        </a:accent1>
        <a:accent2>
          <a:srgbClr val="568DB2"/>
        </a:accent2>
        <a:accent3>
          <a:srgbClr val="FFFFFF"/>
        </a:accent3>
        <a:accent4>
          <a:srgbClr val="000000"/>
        </a:accent4>
        <a:accent5>
          <a:srgbClr val="AAB5C7"/>
        </a:accent5>
        <a:accent6>
          <a:srgbClr val="4D7FA1"/>
        </a:accent6>
        <a:hlink>
          <a:srgbClr val="86ADC8"/>
        </a:hlink>
        <a:folHlink>
          <a:srgbClr val="B6CED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4620</TotalTime>
  <Words>2060</Words>
  <Application>Microsoft Office PowerPoint</Application>
  <PresentationFormat>Widescreen</PresentationFormat>
  <Paragraphs>386</Paragraphs>
  <Slides>34</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1" baseType="lpstr">
      <vt:lpstr>Arial</vt:lpstr>
      <vt:lpstr>Calibri</vt:lpstr>
      <vt:lpstr>Century Gothic</vt:lpstr>
      <vt:lpstr>LindeDaxPowerPoint</vt:lpstr>
      <vt:lpstr>Wingdings</vt:lpstr>
      <vt:lpstr>Linde Presentation XP</vt:lpstr>
      <vt:lpstr>think-cell Slide</vt:lpstr>
      <vt:lpstr>PowerPoint Presentation</vt:lpstr>
      <vt:lpstr>Disclaimer</vt:lpstr>
      <vt:lpstr>PowerPoint Presentation</vt:lpstr>
      <vt:lpstr>Rich and Strong Heritage</vt:lpstr>
      <vt:lpstr>Company at a glance</vt:lpstr>
      <vt:lpstr>PowerPoint Presentation</vt:lpstr>
      <vt:lpstr>Our Board of Directors</vt:lpstr>
      <vt:lpstr>PowerPoint Presentation</vt:lpstr>
      <vt:lpstr>Vision, Mission &amp; Values</vt:lpstr>
      <vt:lpstr>Our Business</vt:lpstr>
      <vt:lpstr>Profile and Leadership Position</vt:lpstr>
      <vt:lpstr>Integrated gases supply model</vt:lpstr>
      <vt:lpstr>National Footprint </vt:lpstr>
      <vt:lpstr>PowerPoint Presentation</vt:lpstr>
      <vt:lpstr>Products &amp; Services</vt:lpstr>
      <vt:lpstr>PowerPoint Presentation</vt:lpstr>
      <vt:lpstr>Bulk Business</vt:lpstr>
      <vt:lpstr>PowerPoint Presentation</vt:lpstr>
      <vt:lpstr>Healthcare</vt:lpstr>
      <vt:lpstr>Complete Medical Pipeline and Engineering Services</vt:lpstr>
      <vt:lpstr>PowerPoint Presentation</vt:lpstr>
      <vt:lpstr>Complete Solution for Industrial Gases &amp; Welding Hardgoods</vt:lpstr>
      <vt:lpstr>Gas &amp; Arc Equipment / Accessories</vt:lpstr>
      <vt:lpstr>Tonnage</vt:lpstr>
      <vt:lpstr>PowerPoint Presentation</vt:lpstr>
      <vt:lpstr>Safety, Health, Environment And Quality (SHEQ)</vt:lpstr>
      <vt:lpstr>Environmental Campaign #Oxygen-for-life</vt:lpstr>
      <vt:lpstr>Awards &amp; Recognitions</vt:lpstr>
      <vt:lpstr>Brand Promotion Activities 15th Health Asia Exhibition and Conference</vt:lpstr>
      <vt:lpstr>PowerPoint Presentation</vt:lpstr>
      <vt:lpstr>Achievements</vt:lpstr>
      <vt:lpstr>P&amp;L versus Last Year (LY)</vt:lpstr>
      <vt:lpstr>Earning before Interest &amp; Tax</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Ghufran Bala</dc:creator>
  <cp:lastModifiedBy>Syed Ali Adnan</cp:lastModifiedBy>
  <cp:revision>217</cp:revision>
  <cp:lastPrinted>2019-03-25T05:29:45Z</cp:lastPrinted>
  <dcterms:created xsi:type="dcterms:W3CDTF">2018-05-02T10:52:14Z</dcterms:created>
  <dcterms:modified xsi:type="dcterms:W3CDTF">2019-05-08T12:03:38Z</dcterms:modified>
</cp:coreProperties>
</file>